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6" r:id="rId1"/>
  </p:sldMasterIdLst>
  <p:notesMasterIdLst>
    <p:notesMasterId r:id="rId22"/>
  </p:notesMasterIdLst>
  <p:sldIdLst>
    <p:sldId id="256" r:id="rId2"/>
    <p:sldId id="257" r:id="rId3"/>
    <p:sldId id="354" r:id="rId4"/>
    <p:sldId id="350" r:id="rId5"/>
    <p:sldId id="260" r:id="rId6"/>
    <p:sldId id="259" r:id="rId7"/>
    <p:sldId id="269" r:id="rId8"/>
    <p:sldId id="343" r:id="rId9"/>
    <p:sldId id="344" r:id="rId10"/>
    <p:sldId id="342" r:id="rId11"/>
    <p:sldId id="263" r:id="rId12"/>
    <p:sldId id="273" r:id="rId13"/>
    <p:sldId id="351" r:id="rId14"/>
    <p:sldId id="353" r:id="rId15"/>
    <p:sldId id="345" r:id="rId16"/>
    <p:sldId id="346" r:id="rId17"/>
    <p:sldId id="348" r:id="rId18"/>
    <p:sldId id="347" r:id="rId19"/>
    <p:sldId id="349" r:id="rId20"/>
    <p:sldId id="258" r:id="rId21"/>
  </p:sldIdLst>
  <p:sldSz cx="9144000" cy="5143500" type="screen16x9"/>
  <p:notesSz cx="6858000" cy="9144000"/>
  <p:embeddedFontLst>
    <p:embeddedFont>
      <p:font typeface="Montserrat Medium" panose="00000600000000000000" pitchFamily="2" charset="-52"/>
      <p:regular r:id="rId23"/>
      <p:bold r:id="rId24"/>
      <p:italic r:id="rId25"/>
      <p:boldItalic r:id="rId26"/>
    </p:embeddedFont>
    <p:embeddedFont>
      <p:font typeface="Open Sans" panose="020B0606030504020204" pitchFamily="34" charset="0"/>
      <p:regular r:id="rId27"/>
      <p:bold r:id="rId28"/>
      <p:italic r:id="rId29"/>
      <p:boldItalic r:id="rId30"/>
    </p:embeddedFont>
    <p:embeddedFont>
      <p:font typeface="Oswald" panose="00000500000000000000" pitchFamily="2" charset="-52"/>
      <p:regular r:id="rId31"/>
      <p:bold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BEFC60-A059-4386-B744-E7FDE03C40C2}">
  <a:tblStyle styleId="{5CBEFC60-A059-4386-B744-E7FDE03C40C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946"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a:extLst>
            <a:ext uri="{FF2B5EF4-FFF2-40B4-BE49-F238E27FC236}">
              <a16:creationId xmlns:a16="http://schemas.microsoft.com/office/drawing/2014/main" id="{7FD8245A-22B1-D425-DE64-01A8AAD3DFDE}"/>
            </a:ext>
          </a:extLst>
        </p:cNvPr>
        <p:cNvGrpSpPr/>
        <p:nvPr/>
      </p:nvGrpSpPr>
      <p:grpSpPr>
        <a:xfrm>
          <a:off x="0" y="0"/>
          <a:ext cx="0" cy="0"/>
          <a:chOff x="0" y="0"/>
          <a:chExt cx="0" cy="0"/>
        </a:xfrm>
      </p:grpSpPr>
      <p:sp>
        <p:nvSpPr>
          <p:cNvPr id="1000" name="Google Shape;1000;g8d86ff3bbe_0_1511:notes">
            <a:extLst>
              <a:ext uri="{FF2B5EF4-FFF2-40B4-BE49-F238E27FC236}">
                <a16:creationId xmlns:a16="http://schemas.microsoft.com/office/drawing/2014/main" id="{CE7D4F0D-0AC7-6470-881C-982627B0E8A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8d86ff3bbe_0_1511:notes">
            <a:extLst>
              <a:ext uri="{FF2B5EF4-FFF2-40B4-BE49-F238E27FC236}">
                <a16:creationId xmlns:a16="http://schemas.microsoft.com/office/drawing/2014/main" id="{41C4B38C-1EA6-2376-D95F-8BEEB38CA9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1606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8d86ff3bbe_0_1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8d86ff3bbe_0_1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g16488157a4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9" name="Google Shape;1409;g16488157a4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a:extLst>
            <a:ext uri="{FF2B5EF4-FFF2-40B4-BE49-F238E27FC236}">
              <a16:creationId xmlns:a16="http://schemas.microsoft.com/office/drawing/2014/main" id="{9B37682B-C81C-6C19-22A7-2C5AC3E80F32}"/>
            </a:ext>
          </a:extLst>
        </p:cNvPr>
        <p:cNvGrpSpPr/>
        <p:nvPr/>
      </p:nvGrpSpPr>
      <p:grpSpPr>
        <a:xfrm>
          <a:off x="0" y="0"/>
          <a:ext cx="0" cy="0"/>
          <a:chOff x="0" y="0"/>
          <a:chExt cx="0" cy="0"/>
        </a:xfrm>
      </p:grpSpPr>
      <p:sp>
        <p:nvSpPr>
          <p:cNvPr id="1408" name="Google Shape;1408;g16488157a46_0_25:notes">
            <a:extLst>
              <a:ext uri="{FF2B5EF4-FFF2-40B4-BE49-F238E27FC236}">
                <a16:creationId xmlns:a16="http://schemas.microsoft.com/office/drawing/2014/main" id="{E4663399-BCC6-E195-61C8-2F0A94929B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9" name="Google Shape;1409;g16488157a46_0_25:notes">
            <a:extLst>
              <a:ext uri="{FF2B5EF4-FFF2-40B4-BE49-F238E27FC236}">
                <a16:creationId xmlns:a16="http://schemas.microsoft.com/office/drawing/2014/main" id="{A7FFBD59-38B8-0E05-2386-1D7B03A7F6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0716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a:extLst>
            <a:ext uri="{FF2B5EF4-FFF2-40B4-BE49-F238E27FC236}">
              <a16:creationId xmlns:a16="http://schemas.microsoft.com/office/drawing/2014/main" id="{65A5D5B3-21C1-6BA7-91EA-3BBC27248CB7}"/>
            </a:ext>
          </a:extLst>
        </p:cNvPr>
        <p:cNvGrpSpPr/>
        <p:nvPr/>
      </p:nvGrpSpPr>
      <p:grpSpPr>
        <a:xfrm>
          <a:off x="0" y="0"/>
          <a:ext cx="0" cy="0"/>
          <a:chOff x="0" y="0"/>
          <a:chExt cx="0" cy="0"/>
        </a:xfrm>
      </p:grpSpPr>
      <p:sp>
        <p:nvSpPr>
          <p:cNvPr id="1408" name="Google Shape;1408;g16488157a46_0_25:notes">
            <a:extLst>
              <a:ext uri="{FF2B5EF4-FFF2-40B4-BE49-F238E27FC236}">
                <a16:creationId xmlns:a16="http://schemas.microsoft.com/office/drawing/2014/main" id="{5DBA3485-8355-48A3-1D96-066EBD7EF0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9" name="Google Shape;1409;g16488157a46_0_25:notes">
            <a:extLst>
              <a:ext uri="{FF2B5EF4-FFF2-40B4-BE49-F238E27FC236}">
                <a16:creationId xmlns:a16="http://schemas.microsoft.com/office/drawing/2014/main" id="{84645042-F336-89A2-F023-AF727A54A5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181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a:extLst>
            <a:ext uri="{FF2B5EF4-FFF2-40B4-BE49-F238E27FC236}">
              <a16:creationId xmlns:a16="http://schemas.microsoft.com/office/drawing/2014/main" id="{9D36AE98-C369-E16B-CC9E-C03080F0188F}"/>
            </a:ext>
          </a:extLst>
        </p:cNvPr>
        <p:cNvGrpSpPr/>
        <p:nvPr/>
      </p:nvGrpSpPr>
      <p:grpSpPr>
        <a:xfrm>
          <a:off x="0" y="0"/>
          <a:ext cx="0" cy="0"/>
          <a:chOff x="0" y="0"/>
          <a:chExt cx="0" cy="0"/>
        </a:xfrm>
      </p:grpSpPr>
      <p:sp>
        <p:nvSpPr>
          <p:cNvPr id="1408" name="Google Shape;1408;g16488157a46_0_25:notes">
            <a:extLst>
              <a:ext uri="{FF2B5EF4-FFF2-40B4-BE49-F238E27FC236}">
                <a16:creationId xmlns:a16="http://schemas.microsoft.com/office/drawing/2014/main" id="{E137974F-BBAD-6F42-C813-7130A7FE58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9" name="Google Shape;1409;g16488157a46_0_25:notes">
            <a:extLst>
              <a:ext uri="{FF2B5EF4-FFF2-40B4-BE49-F238E27FC236}">
                <a16:creationId xmlns:a16="http://schemas.microsoft.com/office/drawing/2014/main" id="{8A44196D-E48C-97EF-A92C-E085E41173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37138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a:extLst>
            <a:ext uri="{FF2B5EF4-FFF2-40B4-BE49-F238E27FC236}">
              <a16:creationId xmlns:a16="http://schemas.microsoft.com/office/drawing/2014/main" id="{2A158EE0-CA41-7820-7CFD-0929067AC34D}"/>
            </a:ext>
          </a:extLst>
        </p:cNvPr>
        <p:cNvGrpSpPr/>
        <p:nvPr/>
      </p:nvGrpSpPr>
      <p:grpSpPr>
        <a:xfrm>
          <a:off x="0" y="0"/>
          <a:ext cx="0" cy="0"/>
          <a:chOff x="0" y="0"/>
          <a:chExt cx="0" cy="0"/>
        </a:xfrm>
      </p:grpSpPr>
      <p:sp>
        <p:nvSpPr>
          <p:cNvPr id="1358" name="Google Shape;1358;g165058f10a4_0_1339:notes">
            <a:extLst>
              <a:ext uri="{FF2B5EF4-FFF2-40B4-BE49-F238E27FC236}">
                <a16:creationId xmlns:a16="http://schemas.microsoft.com/office/drawing/2014/main" id="{787C36BD-6BEC-B8F3-E2ED-3258239D43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165058f10a4_0_1339:notes">
            <a:extLst>
              <a:ext uri="{FF2B5EF4-FFF2-40B4-BE49-F238E27FC236}">
                <a16:creationId xmlns:a16="http://schemas.microsoft.com/office/drawing/2014/main" id="{8D6FAC4A-038A-DCC2-DBEC-793C6213F8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07605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a:extLst>
            <a:ext uri="{FF2B5EF4-FFF2-40B4-BE49-F238E27FC236}">
              <a16:creationId xmlns:a16="http://schemas.microsoft.com/office/drawing/2014/main" id="{B7910873-06D8-05B1-DDA5-B3C1FD3D5337}"/>
            </a:ext>
          </a:extLst>
        </p:cNvPr>
        <p:cNvGrpSpPr/>
        <p:nvPr/>
      </p:nvGrpSpPr>
      <p:grpSpPr>
        <a:xfrm>
          <a:off x="0" y="0"/>
          <a:ext cx="0" cy="0"/>
          <a:chOff x="0" y="0"/>
          <a:chExt cx="0" cy="0"/>
        </a:xfrm>
      </p:grpSpPr>
      <p:sp>
        <p:nvSpPr>
          <p:cNvPr id="1358" name="Google Shape;1358;g165058f10a4_0_1339:notes">
            <a:extLst>
              <a:ext uri="{FF2B5EF4-FFF2-40B4-BE49-F238E27FC236}">
                <a16:creationId xmlns:a16="http://schemas.microsoft.com/office/drawing/2014/main" id="{5535AB13-9345-AEC9-C564-3A26971C0D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165058f10a4_0_1339:notes">
            <a:extLst>
              <a:ext uri="{FF2B5EF4-FFF2-40B4-BE49-F238E27FC236}">
                <a16:creationId xmlns:a16="http://schemas.microsoft.com/office/drawing/2014/main" id="{84B3DD78-59CC-205F-044D-F4E126434C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3821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a:extLst>
            <a:ext uri="{FF2B5EF4-FFF2-40B4-BE49-F238E27FC236}">
              <a16:creationId xmlns:a16="http://schemas.microsoft.com/office/drawing/2014/main" id="{9F60C1C4-7E03-4B93-47CF-ECBC4B21B517}"/>
            </a:ext>
          </a:extLst>
        </p:cNvPr>
        <p:cNvGrpSpPr/>
        <p:nvPr/>
      </p:nvGrpSpPr>
      <p:grpSpPr>
        <a:xfrm>
          <a:off x="0" y="0"/>
          <a:ext cx="0" cy="0"/>
          <a:chOff x="0" y="0"/>
          <a:chExt cx="0" cy="0"/>
        </a:xfrm>
      </p:grpSpPr>
      <p:sp>
        <p:nvSpPr>
          <p:cNvPr id="1358" name="Google Shape;1358;g165058f10a4_0_1339:notes">
            <a:extLst>
              <a:ext uri="{FF2B5EF4-FFF2-40B4-BE49-F238E27FC236}">
                <a16:creationId xmlns:a16="http://schemas.microsoft.com/office/drawing/2014/main" id="{6520A52C-A940-D2FC-B72C-3DE57AF556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165058f10a4_0_1339:notes">
            <a:extLst>
              <a:ext uri="{FF2B5EF4-FFF2-40B4-BE49-F238E27FC236}">
                <a16:creationId xmlns:a16="http://schemas.microsoft.com/office/drawing/2014/main" id="{2E5C3F50-924C-FEEA-4DC2-F666850A4AC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7492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a:extLst>
            <a:ext uri="{FF2B5EF4-FFF2-40B4-BE49-F238E27FC236}">
              <a16:creationId xmlns:a16="http://schemas.microsoft.com/office/drawing/2014/main" id="{C79E07C8-1431-5C4B-61A4-14B70F21FF1D}"/>
            </a:ext>
          </a:extLst>
        </p:cNvPr>
        <p:cNvGrpSpPr/>
        <p:nvPr/>
      </p:nvGrpSpPr>
      <p:grpSpPr>
        <a:xfrm>
          <a:off x="0" y="0"/>
          <a:ext cx="0" cy="0"/>
          <a:chOff x="0" y="0"/>
          <a:chExt cx="0" cy="0"/>
        </a:xfrm>
      </p:grpSpPr>
      <p:sp>
        <p:nvSpPr>
          <p:cNvPr id="1358" name="Google Shape;1358;g165058f10a4_0_1339:notes">
            <a:extLst>
              <a:ext uri="{FF2B5EF4-FFF2-40B4-BE49-F238E27FC236}">
                <a16:creationId xmlns:a16="http://schemas.microsoft.com/office/drawing/2014/main" id="{15F537F2-E1A2-DA1E-102A-DC7C72D13E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165058f10a4_0_1339:notes">
            <a:extLst>
              <a:ext uri="{FF2B5EF4-FFF2-40B4-BE49-F238E27FC236}">
                <a16:creationId xmlns:a16="http://schemas.microsoft.com/office/drawing/2014/main" id="{FEAEBCE8-A43F-3F9A-DF14-445CC43081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1772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8d86ff3bbe_0_8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8d86ff3bbe_0_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8d86ff3bbe_0_15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8d86ff3bbe_0_1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a:extLst>
            <a:ext uri="{FF2B5EF4-FFF2-40B4-BE49-F238E27FC236}">
              <a16:creationId xmlns:a16="http://schemas.microsoft.com/office/drawing/2014/main" id="{C82EBA8E-9EE1-7576-8CC7-F80D3CCB96E5}"/>
            </a:ext>
          </a:extLst>
        </p:cNvPr>
        <p:cNvGrpSpPr/>
        <p:nvPr/>
      </p:nvGrpSpPr>
      <p:grpSpPr>
        <a:xfrm>
          <a:off x="0" y="0"/>
          <a:ext cx="0" cy="0"/>
          <a:chOff x="0" y="0"/>
          <a:chExt cx="0" cy="0"/>
        </a:xfrm>
      </p:grpSpPr>
      <p:sp>
        <p:nvSpPr>
          <p:cNvPr id="846" name="Google Shape;846;g8d86ff3bbe_0_843:notes">
            <a:extLst>
              <a:ext uri="{FF2B5EF4-FFF2-40B4-BE49-F238E27FC236}">
                <a16:creationId xmlns:a16="http://schemas.microsoft.com/office/drawing/2014/main" id="{81204660-21FE-BA8D-FA69-C6196A9259F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8d86ff3bbe_0_843:notes">
            <a:extLst>
              <a:ext uri="{FF2B5EF4-FFF2-40B4-BE49-F238E27FC236}">
                <a16:creationId xmlns:a16="http://schemas.microsoft.com/office/drawing/2014/main" id="{9DDC55A0-01E9-309E-176F-1CEB69BE35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5372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a:extLst>
            <a:ext uri="{FF2B5EF4-FFF2-40B4-BE49-F238E27FC236}">
              <a16:creationId xmlns:a16="http://schemas.microsoft.com/office/drawing/2014/main" id="{4665EE1C-66DC-E350-70E7-DB2E884471EE}"/>
            </a:ext>
          </a:extLst>
        </p:cNvPr>
        <p:cNvGrpSpPr/>
        <p:nvPr/>
      </p:nvGrpSpPr>
      <p:grpSpPr>
        <a:xfrm>
          <a:off x="0" y="0"/>
          <a:ext cx="0" cy="0"/>
          <a:chOff x="0" y="0"/>
          <a:chExt cx="0" cy="0"/>
        </a:xfrm>
      </p:grpSpPr>
      <p:sp>
        <p:nvSpPr>
          <p:cNvPr id="862" name="Google Shape;862;g8d86ff3bbe_0_1508:notes">
            <a:extLst>
              <a:ext uri="{FF2B5EF4-FFF2-40B4-BE49-F238E27FC236}">
                <a16:creationId xmlns:a16="http://schemas.microsoft.com/office/drawing/2014/main" id="{EA8190E3-271B-B47E-E27C-C5F33302B3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8d86ff3bbe_0_1508:notes">
            <a:extLst>
              <a:ext uri="{FF2B5EF4-FFF2-40B4-BE49-F238E27FC236}">
                <a16:creationId xmlns:a16="http://schemas.microsoft.com/office/drawing/2014/main" id="{6D77B7F7-1795-8A57-A317-37C0EADB10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6799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8d86ff3bbe_0_1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8d86ff3bbe_0_1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8d86ff3bbe_0_1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8d86ff3bbe_0_1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16488157a4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16488157a4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a:extLst>
            <a:ext uri="{FF2B5EF4-FFF2-40B4-BE49-F238E27FC236}">
              <a16:creationId xmlns:a16="http://schemas.microsoft.com/office/drawing/2014/main" id="{BB6ED407-B475-9CF7-07D3-0D9882962265}"/>
            </a:ext>
          </a:extLst>
        </p:cNvPr>
        <p:cNvGrpSpPr/>
        <p:nvPr/>
      </p:nvGrpSpPr>
      <p:grpSpPr>
        <a:xfrm>
          <a:off x="0" y="0"/>
          <a:ext cx="0" cy="0"/>
          <a:chOff x="0" y="0"/>
          <a:chExt cx="0" cy="0"/>
        </a:xfrm>
      </p:grpSpPr>
      <p:sp>
        <p:nvSpPr>
          <p:cNvPr id="1319" name="Google Shape;1319;g16488157a46_0_5:notes">
            <a:extLst>
              <a:ext uri="{FF2B5EF4-FFF2-40B4-BE49-F238E27FC236}">
                <a16:creationId xmlns:a16="http://schemas.microsoft.com/office/drawing/2014/main" id="{908D459A-4754-AF72-2945-5A3A5C87A2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16488157a46_0_5:notes">
            <a:extLst>
              <a:ext uri="{FF2B5EF4-FFF2-40B4-BE49-F238E27FC236}">
                <a16:creationId xmlns:a16="http://schemas.microsoft.com/office/drawing/2014/main" id="{CE9A4395-D97F-E826-710C-1BC15930E4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2254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a:extLst>
            <a:ext uri="{FF2B5EF4-FFF2-40B4-BE49-F238E27FC236}">
              <a16:creationId xmlns:a16="http://schemas.microsoft.com/office/drawing/2014/main" id="{D62F82E5-5A86-17E3-E8C9-283A648A83D3}"/>
            </a:ext>
          </a:extLst>
        </p:cNvPr>
        <p:cNvGrpSpPr/>
        <p:nvPr/>
      </p:nvGrpSpPr>
      <p:grpSpPr>
        <a:xfrm>
          <a:off x="0" y="0"/>
          <a:ext cx="0" cy="0"/>
          <a:chOff x="0" y="0"/>
          <a:chExt cx="0" cy="0"/>
        </a:xfrm>
      </p:grpSpPr>
      <p:sp>
        <p:nvSpPr>
          <p:cNvPr id="1319" name="Google Shape;1319;g16488157a46_0_5:notes">
            <a:extLst>
              <a:ext uri="{FF2B5EF4-FFF2-40B4-BE49-F238E27FC236}">
                <a16:creationId xmlns:a16="http://schemas.microsoft.com/office/drawing/2014/main" id="{7B6D5946-57D2-CE41-0D32-E6B0009F95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16488157a46_0_5:notes">
            <a:extLst>
              <a:ext uri="{FF2B5EF4-FFF2-40B4-BE49-F238E27FC236}">
                <a16:creationId xmlns:a16="http://schemas.microsoft.com/office/drawing/2014/main" id="{73A23D5D-34F8-E5C7-D2B3-26C9A7C05C9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9206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3769625" y="0"/>
            <a:ext cx="5374339" cy="4746796"/>
          </a:xfrm>
          <a:custGeom>
            <a:avLst/>
            <a:gdLst/>
            <a:ahLst/>
            <a:cxnLst/>
            <a:rect l="l" t="t" r="r" b="b"/>
            <a:pathLst>
              <a:path w="176309" h="155722" extrusionOk="0">
                <a:moveTo>
                  <a:pt x="63247" y="0"/>
                </a:moveTo>
                <a:cubicBezTo>
                  <a:pt x="63247" y="0"/>
                  <a:pt x="80642" y="24848"/>
                  <a:pt x="37077" y="41672"/>
                </a:cubicBezTo>
                <a:cubicBezTo>
                  <a:pt x="1" y="55983"/>
                  <a:pt x="5335" y="88511"/>
                  <a:pt x="27957" y="97286"/>
                </a:cubicBezTo>
                <a:cubicBezTo>
                  <a:pt x="27849" y="97834"/>
                  <a:pt x="27742" y="98381"/>
                  <a:pt x="27659" y="98929"/>
                </a:cubicBezTo>
                <a:cubicBezTo>
                  <a:pt x="23670" y="124623"/>
                  <a:pt x="47626" y="125194"/>
                  <a:pt x="58960" y="130445"/>
                </a:cubicBezTo>
                <a:cubicBezTo>
                  <a:pt x="60782" y="131290"/>
                  <a:pt x="62425" y="132326"/>
                  <a:pt x="63997" y="133457"/>
                </a:cubicBezTo>
                <a:cubicBezTo>
                  <a:pt x="65985" y="140732"/>
                  <a:pt x="70795" y="147709"/>
                  <a:pt x="78010" y="151757"/>
                </a:cubicBezTo>
                <a:cubicBezTo>
                  <a:pt x="81701" y="153840"/>
                  <a:pt x="86071" y="154971"/>
                  <a:pt x="89976" y="155341"/>
                </a:cubicBezTo>
                <a:cubicBezTo>
                  <a:pt x="92794" y="155602"/>
                  <a:pt x="95482" y="155722"/>
                  <a:pt x="98053" y="155722"/>
                </a:cubicBezTo>
                <a:cubicBezTo>
                  <a:pt x="124611" y="155722"/>
                  <a:pt x="138682" y="142939"/>
                  <a:pt x="155020" y="141756"/>
                </a:cubicBezTo>
                <a:cubicBezTo>
                  <a:pt x="155811" y="141699"/>
                  <a:pt x="156608" y="141669"/>
                  <a:pt x="157412" y="141669"/>
                </a:cubicBezTo>
                <a:cubicBezTo>
                  <a:pt x="163153" y="141669"/>
                  <a:pt x="169259" y="143194"/>
                  <a:pt x="176308" y="147256"/>
                </a:cubicBezTo>
                <a:lnTo>
                  <a:pt x="1763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10800000">
            <a:off x="-10703" y="2348879"/>
            <a:ext cx="3274652" cy="2797621"/>
          </a:xfrm>
          <a:custGeom>
            <a:avLst/>
            <a:gdLst/>
            <a:ahLst/>
            <a:cxnLst/>
            <a:rect l="l" t="t" r="r" b="b"/>
            <a:pathLst>
              <a:path w="545094" h="465688" extrusionOk="0">
                <a:moveTo>
                  <a:pt x="207028" y="1"/>
                </a:moveTo>
                <a:cubicBezTo>
                  <a:pt x="207028" y="1"/>
                  <a:pt x="259058" y="74319"/>
                  <a:pt x="128756" y="124647"/>
                </a:cubicBezTo>
                <a:cubicBezTo>
                  <a:pt x="1" y="174354"/>
                  <a:pt x="42285" y="297550"/>
                  <a:pt x="138002" y="297550"/>
                </a:cubicBezTo>
                <a:cubicBezTo>
                  <a:pt x="146029" y="297550"/>
                  <a:pt x="154432" y="296683"/>
                  <a:pt x="163141" y="294834"/>
                </a:cubicBezTo>
                <a:cubicBezTo>
                  <a:pt x="173520" y="292632"/>
                  <a:pt x="182326" y="291602"/>
                  <a:pt x="189704" y="291602"/>
                </a:cubicBezTo>
                <a:cubicBezTo>
                  <a:pt x="225753" y="291602"/>
                  <a:pt x="227678" y="316202"/>
                  <a:pt x="212112" y="348817"/>
                </a:cubicBezTo>
                <a:cubicBezTo>
                  <a:pt x="196610" y="381274"/>
                  <a:pt x="212112" y="431899"/>
                  <a:pt x="251176" y="453854"/>
                </a:cubicBezTo>
                <a:cubicBezTo>
                  <a:pt x="262225" y="460057"/>
                  <a:pt x="275286" y="463462"/>
                  <a:pt x="286978" y="464546"/>
                </a:cubicBezTo>
                <a:cubicBezTo>
                  <a:pt x="295411" y="465329"/>
                  <a:pt x="303454" y="465688"/>
                  <a:pt x="311146" y="465688"/>
                </a:cubicBezTo>
                <a:cubicBezTo>
                  <a:pt x="390544" y="465688"/>
                  <a:pt x="432621" y="427483"/>
                  <a:pt x="481467" y="423934"/>
                </a:cubicBezTo>
                <a:cubicBezTo>
                  <a:pt x="483856" y="423759"/>
                  <a:pt x="486261" y="423668"/>
                  <a:pt x="488687" y="423668"/>
                </a:cubicBezTo>
                <a:cubicBezTo>
                  <a:pt x="505818" y="423668"/>
                  <a:pt x="524017" y="428226"/>
                  <a:pt x="545094" y="440376"/>
                </a:cubicBezTo>
                <a:lnTo>
                  <a:pt x="5450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810000" y="1682500"/>
            <a:ext cx="4487400" cy="20526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2" name="Google Shape;12;p2"/>
          <p:cNvSpPr txBox="1">
            <a:spLocks noGrp="1"/>
          </p:cNvSpPr>
          <p:nvPr>
            <p:ph type="subTitle" idx="1"/>
          </p:nvPr>
        </p:nvSpPr>
        <p:spPr>
          <a:xfrm>
            <a:off x="810000" y="3602728"/>
            <a:ext cx="3988500" cy="44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700"/>
              <a:buNone/>
              <a:defRPr sz="1600"/>
            </a:lvl1pPr>
            <a:lvl2pPr lvl="1" rtl="0">
              <a:lnSpc>
                <a:spcPct val="100000"/>
              </a:lnSpc>
              <a:spcBef>
                <a:spcPts val="0"/>
              </a:spcBef>
              <a:spcAft>
                <a:spcPts val="0"/>
              </a:spcAft>
              <a:buSzPts val="1700"/>
              <a:buNone/>
              <a:defRPr sz="1700"/>
            </a:lvl2pPr>
            <a:lvl3pPr lvl="2" rtl="0">
              <a:lnSpc>
                <a:spcPct val="100000"/>
              </a:lnSpc>
              <a:spcBef>
                <a:spcPts val="0"/>
              </a:spcBef>
              <a:spcAft>
                <a:spcPts val="0"/>
              </a:spcAft>
              <a:buSzPts val="1700"/>
              <a:buNone/>
              <a:defRPr sz="1700"/>
            </a:lvl3pPr>
            <a:lvl4pPr lvl="3" rtl="0">
              <a:lnSpc>
                <a:spcPct val="100000"/>
              </a:lnSpc>
              <a:spcBef>
                <a:spcPts val="0"/>
              </a:spcBef>
              <a:spcAft>
                <a:spcPts val="0"/>
              </a:spcAft>
              <a:buSzPts val="1700"/>
              <a:buNone/>
              <a:defRPr sz="1700"/>
            </a:lvl4pPr>
            <a:lvl5pPr lvl="4" rtl="0">
              <a:lnSpc>
                <a:spcPct val="100000"/>
              </a:lnSpc>
              <a:spcBef>
                <a:spcPts val="0"/>
              </a:spcBef>
              <a:spcAft>
                <a:spcPts val="0"/>
              </a:spcAft>
              <a:buSzPts val="1700"/>
              <a:buNone/>
              <a:defRPr sz="1700"/>
            </a:lvl5pPr>
            <a:lvl6pPr lvl="5" rtl="0">
              <a:lnSpc>
                <a:spcPct val="100000"/>
              </a:lnSpc>
              <a:spcBef>
                <a:spcPts val="0"/>
              </a:spcBef>
              <a:spcAft>
                <a:spcPts val="0"/>
              </a:spcAft>
              <a:buSzPts val="1700"/>
              <a:buNone/>
              <a:defRPr sz="1700"/>
            </a:lvl6pPr>
            <a:lvl7pPr lvl="6" rtl="0">
              <a:lnSpc>
                <a:spcPct val="100000"/>
              </a:lnSpc>
              <a:spcBef>
                <a:spcPts val="0"/>
              </a:spcBef>
              <a:spcAft>
                <a:spcPts val="0"/>
              </a:spcAft>
              <a:buSzPts val="1700"/>
              <a:buNone/>
              <a:defRPr sz="1700"/>
            </a:lvl7pPr>
            <a:lvl8pPr lvl="7" rtl="0">
              <a:lnSpc>
                <a:spcPct val="100000"/>
              </a:lnSpc>
              <a:spcBef>
                <a:spcPts val="0"/>
              </a:spcBef>
              <a:spcAft>
                <a:spcPts val="0"/>
              </a:spcAft>
              <a:buSzPts val="1700"/>
              <a:buNone/>
              <a:defRPr sz="1700"/>
            </a:lvl8pPr>
            <a:lvl9pPr lvl="8" rtl="0">
              <a:lnSpc>
                <a:spcPct val="100000"/>
              </a:lnSpc>
              <a:spcBef>
                <a:spcPts val="0"/>
              </a:spcBef>
              <a:spcAft>
                <a:spcPts val="0"/>
              </a:spcAft>
              <a:buSzPts val="1700"/>
              <a:buNone/>
              <a:defRPr sz="17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lumns 4">
  <p:cSld name="TITLE_AND_TWO_COLUMNS_1_1_1">
    <p:bg>
      <p:bgPr>
        <a:solidFill>
          <a:schemeClr val="dk2"/>
        </a:solidFill>
        <a:effectLst/>
      </p:bgPr>
    </p:bg>
    <p:spTree>
      <p:nvGrpSpPr>
        <p:cNvPr id="1" name="Shape 427"/>
        <p:cNvGrpSpPr/>
        <p:nvPr/>
      </p:nvGrpSpPr>
      <p:grpSpPr>
        <a:xfrm>
          <a:off x="0" y="0"/>
          <a:ext cx="0" cy="0"/>
          <a:chOff x="0" y="0"/>
          <a:chExt cx="0" cy="0"/>
        </a:xfrm>
      </p:grpSpPr>
      <p:sp>
        <p:nvSpPr>
          <p:cNvPr id="428" name="Google Shape;428;p33"/>
          <p:cNvSpPr/>
          <p:nvPr/>
        </p:nvSpPr>
        <p:spPr>
          <a:xfrm>
            <a:off x="70" y="850947"/>
            <a:ext cx="8179245" cy="4098021"/>
          </a:xfrm>
          <a:custGeom>
            <a:avLst/>
            <a:gdLst/>
            <a:ahLst/>
            <a:cxnLst/>
            <a:rect l="l" t="t" r="r" b="b"/>
            <a:pathLst>
              <a:path w="225946" h="113205" extrusionOk="0">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flipH="1">
            <a:off x="4420751" y="2753749"/>
            <a:ext cx="4769720" cy="2389758"/>
          </a:xfrm>
          <a:custGeom>
            <a:avLst/>
            <a:gdLst/>
            <a:ahLst/>
            <a:cxnLst/>
            <a:rect l="l" t="t" r="r" b="b"/>
            <a:pathLst>
              <a:path w="225946" h="113205" extrusionOk="0">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chemeClr val="lt1">
              <a:alpha val="31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txBox="1">
            <a:spLocks noGrp="1"/>
          </p:cNvSpPr>
          <p:nvPr>
            <p:ph type="title"/>
          </p:nvPr>
        </p:nvSpPr>
        <p:spPr>
          <a:xfrm>
            <a:off x="720000" y="554400"/>
            <a:ext cx="7704000" cy="57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431" name="Google Shape;431;p33"/>
          <p:cNvGrpSpPr/>
          <p:nvPr/>
        </p:nvGrpSpPr>
        <p:grpSpPr>
          <a:xfrm>
            <a:off x="271139" y="2367617"/>
            <a:ext cx="1251074" cy="1089966"/>
            <a:chOff x="2227541" y="6011760"/>
            <a:chExt cx="2864180" cy="2495343"/>
          </a:xfrm>
        </p:grpSpPr>
        <p:sp>
          <p:nvSpPr>
            <p:cNvPr id="432" name="Google Shape;432;p33"/>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 name="Google Shape;433;p33"/>
            <p:cNvGrpSpPr/>
            <p:nvPr/>
          </p:nvGrpSpPr>
          <p:grpSpPr>
            <a:xfrm>
              <a:off x="2227541" y="6635267"/>
              <a:ext cx="2250382" cy="1871835"/>
              <a:chOff x="2227541" y="6635267"/>
              <a:chExt cx="2250382" cy="1871835"/>
            </a:xfrm>
          </p:grpSpPr>
          <p:sp>
            <p:nvSpPr>
              <p:cNvPr id="434" name="Google Shape;434;p33"/>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3"/>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3"/>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7" name="Google Shape;437;p33"/>
          <p:cNvGrpSpPr/>
          <p:nvPr/>
        </p:nvGrpSpPr>
        <p:grpSpPr>
          <a:xfrm>
            <a:off x="81" y="2294802"/>
            <a:ext cx="761443" cy="1254173"/>
            <a:chOff x="1668617" y="5683195"/>
            <a:chExt cx="1743230" cy="2871275"/>
          </a:xfrm>
        </p:grpSpPr>
        <p:sp>
          <p:nvSpPr>
            <p:cNvPr id="438" name="Google Shape;438;p33"/>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 name="Google Shape;439;p33"/>
            <p:cNvGrpSpPr/>
            <p:nvPr/>
          </p:nvGrpSpPr>
          <p:grpSpPr>
            <a:xfrm>
              <a:off x="2252110" y="6027996"/>
              <a:ext cx="1159737" cy="2526474"/>
              <a:chOff x="2252110" y="6027996"/>
              <a:chExt cx="1159737" cy="2526474"/>
            </a:xfrm>
          </p:grpSpPr>
          <p:sp>
            <p:nvSpPr>
              <p:cNvPr id="440" name="Google Shape;440;p33"/>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3"/>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3"/>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3"/>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4" name="Google Shape;444;p33"/>
          <p:cNvGrpSpPr/>
          <p:nvPr/>
        </p:nvGrpSpPr>
        <p:grpSpPr>
          <a:xfrm rot="-1314983">
            <a:off x="7758903" y="3463634"/>
            <a:ext cx="972293" cy="928258"/>
            <a:chOff x="-1855532" y="1600966"/>
            <a:chExt cx="890361" cy="822923"/>
          </a:xfrm>
        </p:grpSpPr>
        <p:sp>
          <p:nvSpPr>
            <p:cNvPr id="445" name="Google Shape;445;p33"/>
            <p:cNvSpPr/>
            <p:nvPr/>
          </p:nvSpPr>
          <p:spPr>
            <a:xfrm>
              <a:off x="-1855532" y="1600966"/>
              <a:ext cx="890361" cy="822923"/>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3"/>
            <p:cNvSpPr/>
            <p:nvPr/>
          </p:nvSpPr>
          <p:spPr>
            <a:xfrm>
              <a:off x="-1801299" y="1673750"/>
              <a:ext cx="648448" cy="672557"/>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 name="Google Shape;447;p33"/>
          <p:cNvSpPr/>
          <p:nvPr/>
        </p:nvSpPr>
        <p:spPr>
          <a:xfrm>
            <a:off x="82" y="3058584"/>
            <a:ext cx="9143830" cy="2103365"/>
          </a:xfrm>
          <a:custGeom>
            <a:avLst/>
            <a:gdLst/>
            <a:ahLst/>
            <a:cxnLst/>
            <a:rect l="l" t="t" r="r" b="b"/>
            <a:pathLst>
              <a:path w="252592" h="58104" extrusionOk="0">
                <a:moveTo>
                  <a:pt x="23957" y="0"/>
                </a:moveTo>
                <a:cubicBezTo>
                  <a:pt x="15373" y="0"/>
                  <a:pt x="7336" y="1024"/>
                  <a:pt x="0" y="3430"/>
                </a:cubicBezTo>
                <a:lnTo>
                  <a:pt x="0" y="17206"/>
                </a:lnTo>
                <a:lnTo>
                  <a:pt x="0" y="40352"/>
                </a:lnTo>
                <a:lnTo>
                  <a:pt x="0" y="58104"/>
                </a:lnTo>
                <a:lnTo>
                  <a:pt x="148650" y="58104"/>
                </a:lnTo>
                <a:cubicBezTo>
                  <a:pt x="147757" y="57997"/>
                  <a:pt x="146769" y="57818"/>
                  <a:pt x="145721" y="57568"/>
                </a:cubicBezTo>
                <a:lnTo>
                  <a:pt x="145721" y="57568"/>
                </a:lnTo>
                <a:lnTo>
                  <a:pt x="148650" y="58104"/>
                </a:lnTo>
                <a:lnTo>
                  <a:pt x="252592" y="58104"/>
                </a:lnTo>
                <a:lnTo>
                  <a:pt x="252592" y="16777"/>
                </a:lnTo>
                <a:cubicBezTo>
                  <a:pt x="236294" y="29080"/>
                  <a:pt x="217132" y="33582"/>
                  <a:pt x="196520" y="33582"/>
                </a:cubicBezTo>
                <a:cubicBezTo>
                  <a:pt x="140227" y="33582"/>
                  <a:pt x="73113" y="0"/>
                  <a:pt x="239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3"/>
          <p:cNvSpPr txBox="1">
            <a:spLocks noGrp="1"/>
          </p:cNvSpPr>
          <p:nvPr>
            <p:ph type="title" idx="2"/>
          </p:nvPr>
        </p:nvSpPr>
        <p:spPr>
          <a:xfrm>
            <a:off x="1308000" y="2334975"/>
            <a:ext cx="28800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49" name="Google Shape;449;p33"/>
          <p:cNvSpPr txBox="1">
            <a:spLocks noGrp="1"/>
          </p:cNvSpPr>
          <p:nvPr>
            <p:ph type="subTitle" idx="1"/>
          </p:nvPr>
        </p:nvSpPr>
        <p:spPr>
          <a:xfrm>
            <a:off x="1308000" y="2842650"/>
            <a:ext cx="28800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450" name="Google Shape;450;p33"/>
          <p:cNvSpPr txBox="1">
            <a:spLocks noGrp="1"/>
          </p:cNvSpPr>
          <p:nvPr>
            <p:ph type="title" idx="3"/>
          </p:nvPr>
        </p:nvSpPr>
        <p:spPr>
          <a:xfrm>
            <a:off x="4956000" y="2334964"/>
            <a:ext cx="28800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51" name="Google Shape;451;p33"/>
          <p:cNvSpPr txBox="1">
            <a:spLocks noGrp="1"/>
          </p:cNvSpPr>
          <p:nvPr>
            <p:ph type="subTitle" idx="4"/>
          </p:nvPr>
        </p:nvSpPr>
        <p:spPr>
          <a:xfrm>
            <a:off x="4956000" y="2842650"/>
            <a:ext cx="28800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umbers and Text 2">
  <p:cSld name="CUSTOM_6_1_1_1_1_1_1_1">
    <p:spTree>
      <p:nvGrpSpPr>
        <p:cNvPr id="1" name="Shape 637"/>
        <p:cNvGrpSpPr/>
        <p:nvPr/>
      </p:nvGrpSpPr>
      <p:grpSpPr>
        <a:xfrm>
          <a:off x="0" y="0"/>
          <a:ext cx="0" cy="0"/>
          <a:chOff x="0" y="0"/>
          <a:chExt cx="0" cy="0"/>
        </a:xfrm>
      </p:grpSpPr>
      <p:grpSp>
        <p:nvGrpSpPr>
          <p:cNvPr id="638" name="Google Shape;638;p45"/>
          <p:cNvGrpSpPr/>
          <p:nvPr/>
        </p:nvGrpSpPr>
        <p:grpSpPr>
          <a:xfrm flipH="1">
            <a:off x="6310228" y="-180405"/>
            <a:ext cx="2637197" cy="1754140"/>
            <a:chOff x="196876" y="-180405"/>
            <a:chExt cx="2637197" cy="1754140"/>
          </a:xfrm>
        </p:grpSpPr>
        <p:grpSp>
          <p:nvGrpSpPr>
            <p:cNvPr id="639" name="Google Shape;639;p45"/>
            <p:cNvGrpSpPr/>
            <p:nvPr/>
          </p:nvGrpSpPr>
          <p:grpSpPr>
            <a:xfrm rot="9401449">
              <a:off x="754395" y="69566"/>
              <a:ext cx="1522160" cy="1254196"/>
              <a:chOff x="698956" y="6526827"/>
              <a:chExt cx="1522132" cy="1254173"/>
            </a:xfrm>
          </p:grpSpPr>
          <p:grpSp>
            <p:nvGrpSpPr>
              <p:cNvPr id="640" name="Google Shape;640;p45"/>
              <p:cNvGrpSpPr/>
              <p:nvPr/>
            </p:nvGrpSpPr>
            <p:grpSpPr>
              <a:xfrm>
                <a:off x="970014" y="6599642"/>
                <a:ext cx="1251074" cy="1089966"/>
                <a:chOff x="2227541" y="6011760"/>
                <a:chExt cx="2864180" cy="2495343"/>
              </a:xfrm>
            </p:grpSpPr>
            <p:sp>
              <p:nvSpPr>
                <p:cNvPr id="641" name="Google Shape;641;p45"/>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 name="Google Shape;642;p45"/>
                <p:cNvGrpSpPr/>
                <p:nvPr/>
              </p:nvGrpSpPr>
              <p:grpSpPr>
                <a:xfrm>
                  <a:off x="2227541" y="6635267"/>
                  <a:ext cx="2250382" cy="1871835"/>
                  <a:chOff x="2227541" y="6635267"/>
                  <a:chExt cx="2250382" cy="1871835"/>
                </a:xfrm>
              </p:grpSpPr>
              <p:sp>
                <p:nvSpPr>
                  <p:cNvPr id="643" name="Google Shape;643;p45"/>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6" name="Google Shape;646;p45"/>
              <p:cNvGrpSpPr/>
              <p:nvPr/>
            </p:nvGrpSpPr>
            <p:grpSpPr>
              <a:xfrm>
                <a:off x="698956" y="6526827"/>
                <a:ext cx="761443" cy="1254173"/>
                <a:chOff x="1668617" y="5683195"/>
                <a:chExt cx="1743230" cy="2871275"/>
              </a:xfrm>
            </p:grpSpPr>
            <p:sp>
              <p:nvSpPr>
                <p:cNvPr id="647" name="Google Shape;647;p45"/>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 name="Google Shape;648;p45"/>
                <p:cNvGrpSpPr/>
                <p:nvPr/>
              </p:nvGrpSpPr>
              <p:grpSpPr>
                <a:xfrm>
                  <a:off x="2252110" y="6027996"/>
                  <a:ext cx="1159737" cy="2526474"/>
                  <a:chOff x="2252110" y="6027996"/>
                  <a:chExt cx="1159737" cy="2526474"/>
                </a:xfrm>
              </p:grpSpPr>
              <p:sp>
                <p:nvSpPr>
                  <p:cNvPr id="649" name="Google Shape;649;p45"/>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5"/>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5"/>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5"/>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53" name="Google Shape;653;p45"/>
            <p:cNvSpPr/>
            <p:nvPr/>
          </p:nvSpPr>
          <p:spPr>
            <a:xfrm rot="10800000" flipH="1">
              <a:off x="196876" y="18"/>
              <a:ext cx="2637197" cy="681282"/>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 name="Google Shape;654;p45"/>
          <p:cNvSpPr txBox="1">
            <a:spLocks noGrp="1"/>
          </p:cNvSpPr>
          <p:nvPr>
            <p:ph type="title"/>
          </p:nvPr>
        </p:nvSpPr>
        <p:spPr>
          <a:xfrm>
            <a:off x="2236650" y="1494450"/>
            <a:ext cx="2160000" cy="461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55" name="Google Shape;655;p45"/>
          <p:cNvSpPr txBox="1">
            <a:spLocks noGrp="1"/>
          </p:cNvSpPr>
          <p:nvPr>
            <p:ph type="subTitle" idx="1"/>
          </p:nvPr>
        </p:nvSpPr>
        <p:spPr>
          <a:xfrm>
            <a:off x="2236650" y="2002125"/>
            <a:ext cx="21600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656" name="Google Shape;656;p45"/>
          <p:cNvSpPr txBox="1">
            <a:spLocks noGrp="1"/>
          </p:cNvSpPr>
          <p:nvPr>
            <p:ph type="title" idx="2"/>
          </p:nvPr>
        </p:nvSpPr>
        <p:spPr>
          <a:xfrm>
            <a:off x="6264000" y="1494450"/>
            <a:ext cx="2160000" cy="461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57" name="Google Shape;657;p45"/>
          <p:cNvSpPr txBox="1">
            <a:spLocks noGrp="1"/>
          </p:cNvSpPr>
          <p:nvPr>
            <p:ph type="subTitle" idx="3"/>
          </p:nvPr>
        </p:nvSpPr>
        <p:spPr>
          <a:xfrm>
            <a:off x="6264000" y="2002125"/>
            <a:ext cx="21600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658" name="Google Shape;658;p45"/>
          <p:cNvSpPr txBox="1">
            <a:spLocks noGrp="1"/>
          </p:cNvSpPr>
          <p:nvPr>
            <p:ph type="title" idx="4"/>
          </p:nvPr>
        </p:nvSpPr>
        <p:spPr>
          <a:xfrm>
            <a:off x="2236650" y="3326613"/>
            <a:ext cx="2160000" cy="461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59" name="Google Shape;659;p45"/>
          <p:cNvSpPr txBox="1">
            <a:spLocks noGrp="1"/>
          </p:cNvSpPr>
          <p:nvPr>
            <p:ph type="subTitle" idx="5"/>
          </p:nvPr>
        </p:nvSpPr>
        <p:spPr>
          <a:xfrm>
            <a:off x="2236650" y="3834288"/>
            <a:ext cx="21600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660" name="Google Shape;660;p45"/>
          <p:cNvSpPr txBox="1">
            <a:spLocks noGrp="1"/>
          </p:cNvSpPr>
          <p:nvPr>
            <p:ph type="title" idx="6"/>
          </p:nvPr>
        </p:nvSpPr>
        <p:spPr>
          <a:xfrm>
            <a:off x="720000" y="554400"/>
            <a:ext cx="7704000" cy="57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61" name="Google Shape;661;p45"/>
          <p:cNvSpPr txBox="1">
            <a:spLocks noGrp="1"/>
          </p:cNvSpPr>
          <p:nvPr>
            <p:ph type="title" idx="7" hasCustomPrompt="1"/>
          </p:nvPr>
        </p:nvSpPr>
        <p:spPr>
          <a:xfrm>
            <a:off x="720000" y="1820700"/>
            <a:ext cx="1440000" cy="461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662" name="Google Shape;662;p45"/>
          <p:cNvSpPr txBox="1">
            <a:spLocks noGrp="1"/>
          </p:cNvSpPr>
          <p:nvPr>
            <p:ph type="title" idx="8" hasCustomPrompt="1"/>
          </p:nvPr>
        </p:nvSpPr>
        <p:spPr>
          <a:xfrm>
            <a:off x="4747800" y="1820700"/>
            <a:ext cx="1440000" cy="461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663" name="Google Shape;663;p45"/>
          <p:cNvSpPr txBox="1">
            <a:spLocks noGrp="1"/>
          </p:cNvSpPr>
          <p:nvPr>
            <p:ph type="title" idx="9" hasCustomPrompt="1"/>
          </p:nvPr>
        </p:nvSpPr>
        <p:spPr>
          <a:xfrm>
            <a:off x="720000" y="3652638"/>
            <a:ext cx="1440000" cy="461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664" name="Google Shape;664;p45"/>
          <p:cNvSpPr txBox="1">
            <a:spLocks noGrp="1"/>
          </p:cNvSpPr>
          <p:nvPr>
            <p:ph type="title" idx="13"/>
          </p:nvPr>
        </p:nvSpPr>
        <p:spPr>
          <a:xfrm>
            <a:off x="6264000" y="3326613"/>
            <a:ext cx="2160000" cy="461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65" name="Google Shape;665;p45"/>
          <p:cNvSpPr txBox="1">
            <a:spLocks noGrp="1"/>
          </p:cNvSpPr>
          <p:nvPr>
            <p:ph type="subTitle" idx="14"/>
          </p:nvPr>
        </p:nvSpPr>
        <p:spPr>
          <a:xfrm>
            <a:off x="6264000" y="3834288"/>
            <a:ext cx="21600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666" name="Google Shape;666;p45"/>
          <p:cNvSpPr txBox="1">
            <a:spLocks noGrp="1"/>
          </p:cNvSpPr>
          <p:nvPr>
            <p:ph type="title" idx="15" hasCustomPrompt="1"/>
          </p:nvPr>
        </p:nvSpPr>
        <p:spPr>
          <a:xfrm>
            <a:off x="4747800" y="3652638"/>
            <a:ext cx="1440000" cy="461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16">
    <p:bg>
      <p:bgPr>
        <a:solidFill>
          <a:schemeClr val="dk2"/>
        </a:solidFill>
        <a:effectLst/>
      </p:bgPr>
    </p:bg>
    <p:spTree>
      <p:nvGrpSpPr>
        <p:cNvPr id="1" name="Shape 70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1489925" y="2573725"/>
            <a:ext cx="2288400" cy="779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5" name="Google Shape;15;p3"/>
          <p:cNvSpPr txBox="1">
            <a:spLocks noGrp="1"/>
          </p:cNvSpPr>
          <p:nvPr>
            <p:ph type="title" idx="2" hasCustomPrompt="1"/>
          </p:nvPr>
        </p:nvSpPr>
        <p:spPr>
          <a:xfrm>
            <a:off x="1489925" y="1220113"/>
            <a:ext cx="1132200" cy="1368900"/>
          </a:xfrm>
          <a:prstGeom prst="rect">
            <a:avLst/>
          </a:prstGeom>
        </p:spPr>
        <p:txBody>
          <a:bodyPr spcFirstLastPara="1" wrap="square" lIns="91425" tIns="91425" rIns="91425" bIns="91425" anchor="b" anchorCtr="0">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16" name="Google Shape;16;p3"/>
          <p:cNvSpPr txBox="1">
            <a:spLocks noGrp="1"/>
          </p:cNvSpPr>
          <p:nvPr>
            <p:ph type="subTitle" idx="1"/>
          </p:nvPr>
        </p:nvSpPr>
        <p:spPr>
          <a:xfrm>
            <a:off x="1489925" y="3205500"/>
            <a:ext cx="2452200" cy="622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717525" y="548746"/>
            <a:ext cx="4604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9" name="Google Shape;19;p4"/>
          <p:cNvSpPr txBox="1">
            <a:spLocks noGrp="1"/>
          </p:cNvSpPr>
          <p:nvPr>
            <p:ph type="body" idx="1"/>
          </p:nvPr>
        </p:nvSpPr>
        <p:spPr>
          <a:xfrm>
            <a:off x="717450" y="1481774"/>
            <a:ext cx="7709100" cy="31212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SzPts val="1100"/>
              <a:buChar char="●"/>
              <a:defRPr sz="1150"/>
            </a:lvl1pPr>
            <a:lvl2pPr marL="914400" lvl="1" indent="-298450" rtl="0">
              <a:spcBef>
                <a:spcPts val="0"/>
              </a:spcBef>
              <a:spcAft>
                <a:spcPts val="0"/>
              </a:spcAft>
              <a:buSzPts val="1100"/>
              <a:buChar char="○"/>
              <a:defRPr sz="1100"/>
            </a:lvl2pPr>
            <a:lvl3pPr marL="1371600" lvl="2" indent="-298450" rtl="0">
              <a:spcBef>
                <a:spcPts val="1600"/>
              </a:spcBef>
              <a:spcAft>
                <a:spcPts val="0"/>
              </a:spcAft>
              <a:buSzPts val="1100"/>
              <a:buChar char="■"/>
              <a:defRPr sz="1100"/>
            </a:lvl3pPr>
            <a:lvl4pPr marL="1828800" lvl="3" indent="-298450" rtl="0">
              <a:spcBef>
                <a:spcPts val="1600"/>
              </a:spcBef>
              <a:spcAft>
                <a:spcPts val="0"/>
              </a:spcAft>
              <a:buSzPts val="1100"/>
              <a:buChar char="●"/>
              <a:defRPr sz="1100"/>
            </a:lvl4pPr>
            <a:lvl5pPr marL="2286000" lvl="4" indent="-298450" rtl="0">
              <a:spcBef>
                <a:spcPts val="1600"/>
              </a:spcBef>
              <a:spcAft>
                <a:spcPts val="0"/>
              </a:spcAft>
              <a:buSzPts val="1100"/>
              <a:buChar char="○"/>
              <a:defRPr sz="1100"/>
            </a:lvl5pPr>
            <a:lvl6pPr marL="2743200" lvl="5" indent="-298450" rtl="0">
              <a:spcBef>
                <a:spcPts val="1600"/>
              </a:spcBef>
              <a:spcAft>
                <a:spcPts val="0"/>
              </a:spcAft>
              <a:buSzPts val="1100"/>
              <a:buChar char="■"/>
              <a:defRPr sz="1100"/>
            </a:lvl6pPr>
            <a:lvl7pPr marL="3200400" lvl="6" indent="-298450" rtl="0">
              <a:spcBef>
                <a:spcPts val="1600"/>
              </a:spcBef>
              <a:spcAft>
                <a:spcPts val="0"/>
              </a:spcAft>
              <a:buSzPts val="1100"/>
              <a:buChar char="●"/>
              <a:defRPr sz="1100"/>
            </a:lvl7pPr>
            <a:lvl8pPr marL="3657600" lvl="7" indent="-298450" rtl="0">
              <a:spcBef>
                <a:spcPts val="1600"/>
              </a:spcBef>
              <a:spcAft>
                <a:spcPts val="0"/>
              </a:spcAft>
              <a:buSzPts val="1100"/>
              <a:buChar char="○"/>
              <a:defRPr sz="1100"/>
            </a:lvl8pPr>
            <a:lvl9pPr marL="4114800" lvl="8" indent="-298450" rtl="0">
              <a:spcBef>
                <a:spcPts val="1600"/>
              </a:spcBef>
              <a:spcAft>
                <a:spcPts val="1600"/>
              </a:spcAft>
              <a:buSzPts val="1100"/>
              <a:buChar char="■"/>
              <a:defRPr sz="1100"/>
            </a:lvl9pPr>
          </a:lstStyle>
          <a:p>
            <a:endParaRPr/>
          </a:p>
        </p:txBody>
      </p:sp>
      <p:sp>
        <p:nvSpPr>
          <p:cNvPr id="20" name="Google Shape;20;p4"/>
          <p:cNvSpPr/>
          <p:nvPr/>
        </p:nvSpPr>
        <p:spPr>
          <a:xfrm>
            <a:off x="6477575" y="-399350"/>
            <a:ext cx="3025272" cy="2584568"/>
          </a:xfrm>
          <a:custGeom>
            <a:avLst/>
            <a:gdLst/>
            <a:ahLst/>
            <a:cxnLst/>
            <a:rect l="l" t="t" r="r" b="b"/>
            <a:pathLst>
              <a:path w="545094" h="465688" extrusionOk="0">
                <a:moveTo>
                  <a:pt x="207028" y="1"/>
                </a:moveTo>
                <a:cubicBezTo>
                  <a:pt x="207028" y="1"/>
                  <a:pt x="259058" y="74319"/>
                  <a:pt x="128756" y="124647"/>
                </a:cubicBezTo>
                <a:cubicBezTo>
                  <a:pt x="1" y="174354"/>
                  <a:pt x="42285" y="297550"/>
                  <a:pt x="138002" y="297550"/>
                </a:cubicBezTo>
                <a:cubicBezTo>
                  <a:pt x="146029" y="297550"/>
                  <a:pt x="154432" y="296683"/>
                  <a:pt x="163141" y="294834"/>
                </a:cubicBezTo>
                <a:cubicBezTo>
                  <a:pt x="173520" y="292632"/>
                  <a:pt x="182326" y="291602"/>
                  <a:pt x="189704" y="291602"/>
                </a:cubicBezTo>
                <a:cubicBezTo>
                  <a:pt x="225753" y="291602"/>
                  <a:pt x="227678" y="316202"/>
                  <a:pt x="212112" y="348817"/>
                </a:cubicBezTo>
                <a:cubicBezTo>
                  <a:pt x="196610" y="381274"/>
                  <a:pt x="212112" y="431899"/>
                  <a:pt x="251176" y="453854"/>
                </a:cubicBezTo>
                <a:cubicBezTo>
                  <a:pt x="262225" y="460057"/>
                  <a:pt x="275286" y="463462"/>
                  <a:pt x="286978" y="464546"/>
                </a:cubicBezTo>
                <a:cubicBezTo>
                  <a:pt x="295411" y="465329"/>
                  <a:pt x="303454" y="465688"/>
                  <a:pt x="311146" y="465688"/>
                </a:cubicBezTo>
                <a:cubicBezTo>
                  <a:pt x="390544" y="465688"/>
                  <a:pt x="432621" y="427483"/>
                  <a:pt x="481467" y="423934"/>
                </a:cubicBezTo>
                <a:cubicBezTo>
                  <a:pt x="483856" y="423759"/>
                  <a:pt x="486261" y="423668"/>
                  <a:pt x="488687" y="423668"/>
                </a:cubicBezTo>
                <a:cubicBezTo>
                  <a:pt x="505818" y="423668"/>
                  <a:pt x="524017" y="428226"/>
                  <a:pt x="545094" y="440376"/>
                </a:cubicBezTo>
                <a:lnTo>
                  <a:pt x="5450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grpSp>
        <p:nvGrpSpPr>
          <p:cNvPr id="38" name="Google Shape;38;p7"/>
          <p:cNvGrpSpPr/>
          <p:nvPr/>
        </p:nvGrpSpPr>
        <p:grpSpPr>
          <a:xfrm>
            <a:off x="1663491" y="213118"/>
            <a:ext cx="5817010" cy="4856568"/>
            <a:chOff x="341100" y="783750"/>
            <a:chExt cx="6212100" cy="5186425"/>
          </a:xfrm>
        </p:grpSpPr>
        <p:sp>
          <p:nvSpPr>
            <p:cNvPr id="39" name="Google Shape;39;p7"/>
            <p:cNvSpPr/>
            <p:nvPr/>
          </p:nvSpPr>
          <p:spPr>
            <a:xfrm>
              <a:off x="341100" y="783750"/>
              <a:ext cx="6212100" cy="4828500"/>
            </a:xfrm>
            <a:custGeom>
              <a:avLst/>
              <a:gdLst/>
              <a:ahLst/>
              <a:cxnLst/>
              <a:rect l="l" t="t" r="r" b="b"/>
              <a:pathLst>
                <a:path w="248484" h="193140" extrusionOk="0">
                  <a:moveTo>
                    <a:pt x="193048" y="0"/>
                  </a:moveTo>
                  <a:cubicBezTo>
                    <a:pt x="172800" y="0"/>
                    <a:pt x="152013" y="12189"/>
                    <a:pt x="136422" y="15876"/>
                  </a:cubicBezTo>
                  <a:cubicBezTo>
                    <a:pt x="130552" y="17264"/>
                    <a:pt x="124754" y="17623"/>
                    <a:pt x="118977" y="17623"/>
                  </a:cubicBezTo>
                  <a:cubicBezTo>
                    <a:pt x="112798" y="17623"/>
                    <a:pt x="106643" y="17212"/>
                    <a:pt x="100452" y="17212"/>
                  </a:cubicBezTo>
                  <a:cubicBezTo>
                    <a:pt x="88065" y="17212"/>
                    <a:pt x="75531" y="18856"/>
                    <a:pt x="62354" y="28723"/>
                  </a:cubicBezTo>
                  <a:cubicBezTo>
                    <a:pt x="42042" y="43915"/>
                    <a:pt x="42137" y="61369"/>
                    <a:pt x="36196" y="73681"/>
                  </a:cubicBezTo>
                  <a:cubicBezTo>
                    <a:pt x="28611" y="89397"/>
                    <a:pt x="12728" y="100148"/>
                    <a:pt x="5787" y="116722"/>
                  </a:cubicBezTo>
                  <a:cubicBezTo>
                    <a:pt x="1132" y="127830"/>
                    <a:pt x="1" y="141379"/>
                    <a:pt x="4751" y="152654"/>
                  </a:cubicBezTo>
                  <a:cubicBezTo>
                    <a:pt x="13609" y="173705"/>
                    <a:pt x="35553" y="169133"/>
                    <a:pt x="63866" y="182265"/>
                  </a:cubicBezTo>
                  <a:cubicBezTo>
                    <a:pt x="78187" y="188911"/>
                    <a:pt x="85640" y="189269"/>
                    <a:pt x="95118" y="189269"/>
                  </a:cubicBezTo>
                  <a:cubicBezTo>
                    <a:pt x="96264" y="189269"/>
                    <a:pt x="97440" y="189264"/>
                    <a:pt x="98661" y="189264"/>
                  </a:cubicBezTo>
                  <a:cubicBezTo>
                    <a:pt x="106249" y="189264"/>
                    <a:pt x="115586" y="189466"/>
                    <a:pt x="130445" y="192386"/>
                  </a:cubicBezTo>
                  <a:cubicBezTo>
                    <a:pt x="131160" y="192646"/>
                    <a:pt x="135644" y="193140"/>
                    <a:pt x="141946" y="193140"/>
                  </a:cubicBezTo>
                  <a:cubicBezTo>
                    <a:pt x="152657" y="193140"/>
                    <a:pt x="168620" y="191713"/>
                    <a:pt x="180261" y="185289"/>
                  </a:cubicBezTo>
                  <a:cubicBezTo>
                    <a:pt x="214789" y="166216"/>
                    <a:pt x="207122" y="145987"/>
                    <a:pt x="214277" y="126187"/>
                  </a:cubicBezTo>
                  <a:cubicBezTo>
                    <a:pt x="218433" y="114721"/>
                    <a:pt x="227339" y="105994"/>
                    <a:pt x="234077" y="96076"/>
                  </a:cubicBezTo>
                  <a:cubicBezTo>
                    <a:pt x="248484" y="74883"/>
                    <a:pt x="246377" y="48987"/>
                    <a:pt x="234506" y="27913"/>
                  </a:cubicBezTo>
                  <a:cubicBezTo>
                    <a:pt x="222493" y="6573"/>
                    <a:pt x="207916" y="0"/>
                    <a:pt x="193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7"/>
            <p:cNvSpPr/>
            <p:nvPr/>
          </p:nvSpPr>
          <p:spPr>
            <a:xfrm>
              <a:off x="524750" y="855925"/>
              <a:ext cx="5839450" cy="4648425"/>
            </a:xfrm>
            <a:custGeom>
              <a:avLst/>
              <a:gdLst/>
              <a:ahLst/>
              <a:cxnLst/>
              <a:rect l="l" t="t" r="r" b="b"/>
              <a:pathLst>
                <a:path w="233578" h="185937" extrusionOk="0">
                  <a:moveTo>
                    <a:pt x="121779" y="0"/>
                  </a:moveTo>
                  <a:cubicBezTo>
                    <a:pt x="109175" y="0"/>
                    <a:pt x="96563" y="3745"/>
                    <a:pt x="85785" y="11250"/>
                  </a:cubicBezTo>
                  <a:cubicBezTo>
                    <a:pt x="76082" y="18013"/>
                    <a:pt x="74105" y="21668"/>
                    <a:pt x="58091" y="27753"/>
                  </a:cubicBezTo>
                  <a:cubicBezTo>
                    <a:pt x="39827" y="34694"/>
                    <a:pt x="14943" y="36361"/>
                    <a:pt x="6359" y="57578"/>
                  </a:cubicBezTo>
                  <a:cubicBezTo>
                    <a:pt x="1" y="73294"/>
                    <a:pt x="2644" y="100107"/>
                    <a:pt x="15038" y="121228"/>
                  </a:cubicBezTo>
                  <a:cubicBezTo>
                    <a:pt x="26290" y="140409"/>
                    <a:pt x="41982" y="141814"/>
                    <a:pt x="54067" y="146589"/>
                  </a:cubicBezTo>
                  <a:cubicBezTo>
                    <a:pt x="70891" y="153232"/>
                    <a:pt x="82225" y="165662"/>
                    <a:pt x="99561" y="173735"/>
                  </a:cubicBezTo>
                  <a:cubicBezTo>
                    <a:pt x="114733" y="180786"/>
                    <a:pt x="135375" y="185937"/>
                    <a:pt x="155204" y="185937"/>
                  </a:cubicBezTo>
                  <a:cubicBezTo>
                    <a:pt x="170496" y="185937"/>
                    <a:pt x="185305" y="182874"/>
                    <a:pt x="196752" y="175259"/>
                  </a:cubicBezTo>
                  <a:cubicBezTo>
                    <a:pt x="233578" y="150780"/>
                    <a:pt x="213194" y="117061"/>
                    <a:pt x="201347" y="87891"/>
                  </a:cubicBezTo>
                  <a:cubicBezTo>
                    <a:pt x="186560" y="51517"/>
                    <a:pt x="181512" y="36944"/>
                    <a:pt x="171296" y="24014"/>
                  </a:cubicBezTo>
                  <a:cubicBezTo>
                    <a:pt x="158656" y="8021"/>
                    <a:pt x="140226" y="0"/>
                    <a:pt x="121779"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7"/>
            <p:cNvSpPr/>
            <p:nvPr/>
          </p:nvSpPr>
          <p:spPr>
            <a:xfrm>
              <a:off x="2342372" y="4406727"/>
              <a:ext cx="954900" cy="1456225"/>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7"/>
            <p:cNvSpPr/>
            <p:nvPr/>
          </p:nvSpPr>
          <p:spPr>
            <a:xfrm>
              <a:off x="2410222" y="4669852"/>
              <a:ext cx="727175" cy="1249700"/>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7"/>
            <p:cNvSpPr/>
            <p:nvPr/>
          </p:nvSpPr>
          <p:spPr>
            <a:xfrm>
              <a:off x="1167700" y="4550275"/>
              <a:ext cx="1247500" cy="1225725"/>
            </a:xfrm>
            <a:custGeom>
              <a:avLst/>
              <a:gdLst/>
              <a:ahLst/>
              <a:cxnLst/>
              <a:rect l="l" t="t" r="r" b="b"/>
              <a:pathLst>
                <a:path w="49900" h="49029" extrusionOk="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7"/>
            <p:cNvSpPr/>
            <p:nvPr/>
          </p:nvSpPr>
          <p:spPr>
            <a:xfrm>
              <a:off x="1338200" y="4738950"/>
              <a:ext cx="1042675" cy="1037425"/>
            </a:xfrm>
            <a:custGeom>
              <a:avLst/>
              <a:gdLst/>
              <a:ahLst/>
              <a:cxnLst/>
              <a:rect l="l" t="t" r="r" b="b"/>
              <a:pathLst>
                <a:path w="41707" h="41497" extrusionOk="0">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7"/>
            <p:cNvSpPr/>
            <p:nvPr/>
          </p:nvSpPr>
          <p:spPr>
            <a:xfrm>
              <a:off x="4343975" y="4619350"/>
              <a:ext cx="1461525" cy="1350825"/>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7"/>
            <p:cNvSpPr/>
            <p:nvPr/>
          </p:nvSpPr>
          <p:spPr>
            <a:xfrm>
              <a:off x="4433000" y="4738825"/>
              <a:ext cx="1064425" cy="1104000"/>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7"/>
          <p:cNvSpPr txBox="1">
            <a:spLocks noGrp="1"/>
          </p:cNvSpPr>
          <p:nvPr>
            <p:ph type="title"/>
          </p:nvPr>
        </p:nvSpPr>
        <p:spPr>
          <a:xfrm>
            <a:off x="2672700" y="1304100"/>
            <a:ext cx="3798900" cy="724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48" name="Google Shape;48;p7"/>
          <p:cNvSpPr txBox="1">
            <a:spLocks noGrp="1"/>
          </p:cNvSpPr>
          <p:nvPr>
            <p:ph type="subTitle" idx="1"/>
          </p:nvPr>
        </p:nvSpPr>
        <p:spPr>
          <a:xfrm>
            <a:off x="2785275" y="2083550"/>
            <a:ext cx="3573600" cy="1406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algn="ctr" rtl="0">
              <a:spcBef>
                <a:spcPts val="1600"/>
              </a:spcBef>
              <a:spcAft>
                <a:spcPts val="0"/>
              </a:spcAft>
              <a:buNone/>
              <a:defRPr sz="1400"/>
            </a:lvl2pPr>
            <a:lvl3pPr lvl="2" algn="ctr" rtl="0">
              <a:spcBef>
                <a:spcPts val="1600"/>
              </a:spcBef>
              <a:spcAft>
                <a:spcPts val="0"/>
              </a:spcAft>
              <a:buNone/>
              <a:defRPr sz="1400"/>
            </a:lvl3pPr>
            <a:lvl4pPr lvl="3" algn="ctr" rtl="0">
              <a:spcBef>
                <a:spcPts val="1600"/>
              </a:spcBef>
              <a:spcAft>
                <a:spcPts val="0"/>
              </a:spcAft>
              <a:buNone/>
              <a:defRPr sz="1400"/>
            </a:lvl4pPr>
            <a:lvl5pPr lvl="4" algn="ctr" rtl="0">
              <a:spcBef>
                <a:spcPts val="1600"/>
              </a:spcBef>
              <a:spcAft>
                <a:spcPts val="0"/>
              </a:spcAft>
              <a:buNone/>
              <a:defRPr sz="1400"/>
            </a:lvl5pPr>
            <a:lvl6pPr lvl="5" algn="ctr" rtl="0">
              <a:spcBef>
                <a:spcPts val="1600"/>
              </a:spcBef>
              <a:spcAft>
                <a:spcPts val="0"/>
              </a:spcAft>
              <a:buNone/>
              <a:defRPr sz="1400"/>
            </a:lvl6pPr>
            <a:lvl7pPr lvl="6" algn="ctr" rtl="0">
              <a:spcBef>
                <a:spcPts val="1600"/>
              </a:spcBef>
              <a:spcAft>
                <a:spcPts val="0"/>
              </a:spcAft>
              <a:buNone/>
              <a:defRPr sz="1400"/>
            </a:lvl7pPr>
            <a:lvl8pPr lvl="7" algn="ctr" rtl="0">
              <a:spcBef>
                <a:spcPts val="1600"/>
              </a:spcBef>
              <a:spcAft>
                <a:spcPts val="0"/>
              </a:spcAft>
              <a:buNone/>
              <a:defRPr sz="1400"/>
            </a:lvl8pPr>
            <a:lvl9pPr lvl="8" algn="ctr" rtl="0">
              <a:spcBef>
                <a:spcPts val="1600"/>
              </a:spcBef>
              <a:spcAft>
                <a:spcPts val="1600"/>
              </a:spcAft>
              <a:buNone/>
              <a:defRPr sz="1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_10">
    <p:bg>
      <p:bgPr>
        <a:solidFill>
          <a:schemeClr val="dk2"/>
        </a:solidFill>
        <a:effectLst/>
      </p:bgPr>
    </p:bg>
    <p:spTree>
      <p:nvGrpSpPr>
        <p:cNvPr id="1" name="Shape 80"/>
        <p:cNvGrpSpPr/>
        <p:nvPr/>
      </p:nvGrpSpPr>
      <p:grpSpPr>
        <a:xfrm>
          <a:off x="0" y="0"/>
          <a:ext cx="0" cy="0"/>
          <a:chOff x="0" y="0"/>
          <a:chExt cx="0" cy="0"/>
        </a:xfrm>
      </p:grpSpPr>
      <p:sp>
        <p:nvSpPr>
          <p:cNvPr id="81" name="Google Shape;81;p13"/>
          <p:cNvSpPr/>
          <p:nvPr/>
        </p:nvSpPr>
        <p:spPr>
          <a:xfrm flipH="1">
            <a:off x="4420751" y="2753749"/>
            <a:ext cx="4769720" cy="2389758"/>
          </a:xfrm>
          <a:custGeom>
            <a:avLst/>
            <a:gdLst/>
            <a:ahLst/>
            <a:cxnLst/>
            <a:rect l="l" t="t" r="r" b="b"/>
            <a:pathLst>
              <a:path w="225946" h="113205" extrusionOk="0">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chemeClr val="lt1">
              <a:alpha val="31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 name="Google Shape;82;p13"/>
          <p:cNvGrpSpPr/>
          <p:nvPr/>
        </p:nvGrpSpPr>
        <p:grpSpPr>
          <a:xfrm rot="-1314983">
            <a:off x="8216103" y="3311234"/>
            <a:ext cx="972293" cy="928258"/>
            <a:chOff x="-1855532" y="1600966"/>
            <a:chExt cx="890361" cy="822923"/>
          </a:xfrm>
        </p:grpSpPr>
        <p:sp>
          <p:nvSpPr>
            <p:cNvPr id="83" name="Google Shape;83;p13"/>
            <p:cNvSpPr/>
            <p:nvPr/>
          </p:nvSpPr>
          <p:spPr>
            <a:xfrm>
              <a:off x="-1855532" y="1600966"/>
              <a:ext cx="890361" cy="822923"/>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p:nvPr/>
          </p:nvSpPr>
          <p:spPr>
            <a:xfrm>
              <a:off x="-1801299" y="1673750"/>
              <a:ext cx="648448" cy="672557"/>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Google Shape;85;p13"/>
          <p:cNvSpPr/>
          <p:nvPr/>
        </p:nvSpPr>
        <p:spPr>
          <a:xfrm>
            <a:off x="70" y="850947"/>
            <a:ext cx="8179245" cy="4098021"/>
          </a:xfrm>
          <a:custGeom>
            <a:avLst/>
            <a:gdLst/>
            <a:ahLst/>
            <a:cxnLst/>
            <a:rect l="l" t="t" r="r" b="b"/>
            <a:pathLst>
              <a:path w="225946" h="113205" extrusionOk="0">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 name="Google Shape;86;p13"/>
          <p:cNvGrpSpPr/>
          <p:nvPr/>
        </p:nvGrpSpPr>
        <p:grpSpPr>
          <a:xfrm>
            <a:off x="461664" y="2367617"/>
            <a:ext cx="1251074" cy="1089966"/>
            <a:chOff x="2227541" y="6011760"/>
            <a:chExt cx="2864180" cy="2495343"/>
          </a:xfrm>
        </p:grpSpPr>
        <p:sp>
          <p:nvSpPr>
            <p:cNvPr id="87" name="Google Shape;87;p13"/>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13"/>
            <p:cNvGrpSpPr/>
            <p:nvPr/>
          </p:nvGrpSpPr>
          <p:grpSpPr>
            <a:xfrm>
              <a:off x="2227541" y="6635267"/>
              <a:ext cx="2250382" cy="1871835"/>
              <a:chOff x="2227541" y="6635267"/>
              <a:chExt cx="2250382" cy="1871835"/>
            </a:xfrm>
          </p:grpSpPr>
          <p:sp>
            <p:nvSpPr>
              <p:cNvPr id="89" name="Google Shape;89;p13"/>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2" name="Google Shape;92;p13"/>
          <p:cNvGrpSpPr/>
          <p:nvPr/>
        </p:nvGrpSpPr>
        <p:grpSpPr>
          <a:xfrm>
            <a:off x="190606" y="2294802"/>
            <a:ext cx="761443" cy="1254173"/>
            <a:chOff x="1668617" y="5683195"/>
            <a:chExt cx="1743230" cy="2871275"/>
          </a:xfrm>
        </p:grpSpPr>
        <p:sp>
          <p:nvSpPr>
            <p:cNvPr id="93" name="Google Shape;93;p13"/>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 name="Google Shape;94;p13"/>
            <p:cNvGrpSpPr/>
            <p:nvPr/>
          </p:nvGrpSpPr>
          <p:grpSpPr>
            <a:xfrm>
              <a:off x="2252110" y="6027996"/>
              <a:ext cx="1159737" cy="2526474"/>
              <a:chOff x="2252110" y="6027996"/>
              <a:chExt cx="1159737" cy="2526474"/>
            </a:xfrm>
          </p:grpSpPr>
          <p:sp>
            <p:nvSpPr>
              <p:cNvPr id="95" name="Google Shape;95;p13"/>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3"/>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9" name="Google Shape;99;p13"/>
          <p:cNvSpPr/>
          <p:nvPr/>
        </p:nvSpPr>
        <p:spPr>
          <a:xfrm>
            <a:off x="82" y="3058584"/>
            <a:ext cx="9143830" cy="2103365"/>
          </a:xfrm>
          <a:custGeom>
            <a:avLst/>
            <a:gdLst/>
            <a:ahLst/>
            <a:cxnLst/>
            <a:rect l="l" t="t" r="r" b="b"/>
            <a:pathLst>
              <a:path w="252592" h="58104" extrusionOk="0">
                <a:moveTo>
                  <a:pt x="23957" y="0"/>
                </a:moveTo>
                <a:cubicBezTo>
                  <a:pt x="15373" y="0"/>
                  <a:pt x="7336" y="1024"/>
                  <a:pt x="0" y="3430"/>
                </a:cubicBezTo>
                <a:lnTo>
                  <a:pt x="0" y="17206"/>
                </a:lnTo>
                <a:lnTo>
                  <a:pt x="0" y="40352"/>
                </a:lnTo>
                <a:lnTo>
                  <a:pt x="0" y="58104"/>
                </a:lnTo>
                <a:lnTo>
                  <a:pt x="148650" y="58104"/>
                </a:lnTo>
                <a:cubicBezTo>
                  <a:pt x="147757" y="57997"/>
                  <a:pt x="146769" y="57818"/>
                  <a:pt x="145721" y="57568"/>
                </a:cubicBezTo>
                <a:lnTo>
                  <a:pt x="145721" y="57568"/>
                </a:lnTo>
                <a:lnTo>
                  <a:pt x="148650" y="58104"/>
                </a:lnTo>
                <a:lnTo>
                  <a:pt x="252592" y="58104"/>
                </a:lnTo>
                <a:lnTo>
                  <a:pt x="252592" y="16777"/>
                </a:lnTo>
                <a:cubicBezTo>
                  <a:pt x="236294" y="29080"/>
                  <a:pt x="217132" y="33582"/>
                  <a:pt x="196520" y="33582"/>
                </a:cubicBezTo>
                <a:cubicBezTo>
                  <a:pt x="140227" y="33582"/>
                  <a:pt x="73113" y="0"/>
                  <a:pt x="239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txBox="1">
            <a:spLocks noGrp="1"/>
          </p:cNvSpPr>
          <p:nvPr>
            <p:ph type="title"/>
          </p:nvPr>
        </p:nvSpPr>
        <p:spPr>
          <a:xfrm>
            <a:off x="2007025" y="1582990"/>
            <a:ext cx="2119500" cy="50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700"/>
              <a:buNone/>
              <a:defRPr sz="1700"/>
            </a:lvl2pPr>
            <a:lvl3pPr lvl="2" algn="ctr" rtl="0">
              <a:spcBef>
                <a:spcPts val="0"/>
              </a:spcBef>
              <a:spcAft>
                <a:spcPts val="0"/>
              </a:spcAft>
              <a:buSzPts val="1700"/>
              <a:buNone/>
              <a:defRPr sz="1700"/>
            </a:lvl3pPr>
            <a:lvl4pPr lvl="3" algn="ctr" rtl="0">
              <a:spcBef>
                <a:spcPts val="0"/>
              </a:spcBef>
              <a:spcAft>
                <a:spcPts val="0"/>
              </a:spcAft>
              <a:buSzPts val="1700"/>
              <a:buNone/>
              <a:defRPr sz="1700"/>
            </a:lvl4pPr>
            <a:lvl5pPr lvl="4" algn="ctr" rtl="0">
              <a:spcBef>
                <a:spcPts val="0"/>
              </a:spcBef>
              <a:spcAft>
                <a:spcPts val="0"/>
              </a:spcAft>
              <a:buSzPts val="1700"/>
              <a:buNone/>
              <a:defRPr sz="1700"/>
            </a:lvl5pPr>
            <a:lvl6pPr lvl="5" algn="ctr" rtl="0">
              <a:spcBef>
                <a:spcPts val="0"/>
              </a:spcBef>
              <a:spcAft>
                <a:spcPts val="0"/>
              </a:spcAft>
              <a:buSzPts val="1700"/>
              <a:buNone/>
              <a:defRPr sz="1700"/>
            </a:lvl6pPr>
            <a:lvl7pPr lvl="6" algn="ctr" rtl="0">
              <a:spcBef>
                <a:spcPts val="0"/>
              </a:spcBef>
              <a:spcAft>
                <a:spcPts val="0"/>
              </a:spcAft>
              <a:buSzPts val="1700"/>
              <a:buNone/>
              <a:defRPr sz="1700"/>
            </a:lvl7pPr>
            <a:lvl8pPr lvl="7" algn="ctr" rtl="0">
              <a:spcBef>
                <a:spcPts val="0"/>
              </a:spcBef>
              <a:spcAft>
                <a:spcPts val="0"/>
              </a:spcAft>
              <a:buSzPts val="1700"/>
              <a:buNone/>
              <a:defRPr sz="1700"/>
            </a:lvl8pPr>
            <a:lvl9pPr lvl="8" algn="ctr" rtl="0">
              <a:spcBef>
                <a:spcPts val="0"/>
              </a:spcBef>
              <a:spcAft>
                <a:spcPts val="0"/>
              </a:spcAft>
              <a:buSzPts val="1700"/>
              <a:buNone/>
              <a:defRPr sz="1700"/>
            </a:lvl9pPr>
          </a:lstStyle>
          <a:p>
            <a:endParaRPr/>
          </a:p>
        </p:txBody>
      </p:sp>
      <p:sp>
        <p:nvSpPr>
          <p:cNvPr id="101" name="Google Shape;101;p13"/>
          <p:cNvSpPr txBox="1">
            <a:spLocks noGrp="1"/>
          </p:cNvSpPr>
          <p:nvPr>
            <p:ph type="title" idx="2" hasCustomPrompt="1"/>
          </p:nvPr>
        </p:nvSpPr>
        <p:spPr>
          <a:xfrm>
            <a:off x="2575250" y="273196"/>
            <a:ext cx="983100" cy="131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2" name="Google Shape;102;p13"/>
          <p:cNvSpPr txBox="1">
            <a:spLocks noGrp="1"/>
          </p:cNvSpPr>
          <p:nvPr>
            <p:ph type="subTitle" idx="1"/>
          </p:nvPr>
        </p:nvSpPr>
        <p:spPr>
          <a:xfrm>
            <a:off x="2007013" y="1879246"/>
            <a:ext cx="2119500" cy="6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03" name="Google Shape;103;p13"/>
          <p:cNvSpPr txBox="1">
            <a:spLocks noGrp="1"/>
          </p:cNvSpPr>
          <p:nvPr>
            <p:ph type="title" idx="3"/>
          </p:nvPr>
        </p:nvSpPr>
        <p:spPr>
          <a:xfrm>
            <a:off x="5017500" y="1582990"/>
            <a:ext cx="2119500" cy="50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700"/>
              <a:buNone/>
              <a:defRPr sz="1700"/>
            </a:lvl2pPr>
            <a:lvl3pPr lvl="2" algn="ctr" rtl="0">
              <a:spcBef>
                <a:spcPts val="0"/>
              </a:spcBef>
              <a:spcAft>
                <a:spcPts val="0"/>
              </a:spcAft>
              <a:buSzPts val="1700"/>
              <a:buNone/>
              <a:defRPr sz="1700"/>
            </a:lvl3pPr>
            <a:lvl4pPr lvl="3" algn="ctr" rtl="0">
              <a:spcBef>
                <a:spcPts val="0"/>
              </a:spcBef>
              <a:spcAft>
                <a:spcPts val="0"/>
              </a:spcAft>
              <a:buSzPts val="1700"/>
              <a:buNone/>
              <a:defRPr sz="1700"/>
            </a:lvl4pPr>
            <a:lvl5pPr lvl="4" algn="ctr" rtl="0">
              <a:spcBef>
                <a:spcPts val="0"/>
              </a:spcBef>
              <a:spcAft>
                <a:spcPts val="0"/>
              </a:spcAft>
              <a:buSzPts val="1700"/>
              <a:buNone/>
              <a:defRPr sz="1700"/>
            </a:lvl5pPr>
            <a:lvl6pPr lvl="5" algn="ctr" rtl="0">
              <a:spcBef>
                <a:spcPts val="0"/>
              </a:spcBef>
              <a:spcAft>
                <a:spcPts val="0"/>
              </a:spcAft>
              <a:buSzPts val="1700"/>
              <a:buNone/>
              <a:defRPr sz="1700"/>
            </a:lvl6pPr>
            <a:lvl7pPr lvl="6" algn="ctr" rtl="0">
              <a:spcBef>
                <a:spcPts val="0"/>
              </a:spcBef>
              <a:spcAft>
                <a:spcPts val="0"/>
              </a:spcAft>
              <a:buSzPts val="1700"/>
              <a:buNone/>
              <a:defRPr sz="1700"/>
            </a:lvl7pPr>
            <a:lvl8pPr lvl="7" algn="ctr" rtl="0">
              <a:spcBef>
                <a:spcPts val="0"/>
              </a:spcBef>
              <a:spcAft>
                <a:spcPts val="0"/>
              </a:spcAft>
              <a:buSzPts val="1700"/>
              <a:buNone/>
              <a:defRPr sz="1700"/>
            </a:lvl8pPr>
            <a:lvl9pPr lvl="8" algn="ctr" rtl="0">
              <a:spcBef>
                <a:spcPts val="0"/>
              </a:spcBef>
              <a:spcAft>
                <a:spcPts val="0"/>
              </a:spcAft>
              <a:buSzPts val="1700"/>
              <a:buNone/>
              <a:defRPr sz="1700"/>
            </a:lvl9pPr>
          </a:lstStyle>
          <a:p>
            <a:endParaRPr/>
          </a:p>
        </p:txBody>
      </p:sp>
      <p:sp>
        <p:nvSpPr>
          <p:cNvPr id="104" name="Google Shape;104;p13"/>
          <p:cNvSpPr txBox="1">
            <a:spLocks noGrp="1"/>
          </p:cNvSpPr>
          <p:nvPr>
            <p:ph type="title" idx="4" hasCustomPrompt="1"/>
          </p:nvPr>
        </p:nvSpPr>
        <p:spPr>
          <a:xfrm>
            <a:off x="5585700" y="273196"/>
            <a:ext cx="983100" cy="131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5" name="Google Shape;105;p13"/>
          <p:cNvSpPr txBox="1">
            <a:spLocks noGrp="1"/>
          </p:cNvSpPr>
          <p:nvPr>
            <p:ph type="subTitle" idx="5"/>
          </p:nvPr>
        </p:nvSpPr>
        <p:spPr>
          <a:xfrm>
            <a:off x="5017488" y="1879246"/>
            <a:ext cx="2119500" cy="6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06" name="Google Shape;106;p13"/>
          <p:cNvSpPr txBox="1">
            <a:spLocks noGrp="1"/>
          </p:cNvSpPr>
          <p:nvPr>
            <p:ph type="title" idx="6"/>
          </p:nvPr>
        </p:nvSpPr>
        <p:spPr>
          <a:xfrm>
            <a:off x="2007025" y="3658694"/>
            <a:ext cx="2119500" cy="50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700"/>
              <a:buNone/>
              <a:defRPr sz="1700"/>
            </a:lvl2pPr>
            <a:lvl3pPr lvl="2" algn="ctr" rtl="0">
              <a:spcBef>
                <a:spcPts val="0"/>
              </a:spcBef>
              <a:spcAft>
                <a:spcPts val="0"/>
              </a:spcAft>
              <a:buSzPts val="1700"/>
              <a:buNone/>
              <a:defRPr sz="1700"/>
            </a:lvl3pPr>
            <a:lvl4pPr lvl="3" algn="ctr" rtl="0">
              <a:spcBef>
                <a:spcPts val="0"/>
              </a:spcBef>
              <a:spcAft>
                <a:spcPts val="0"/>
              </a:spcAft>
              <a:buSzPts val="1700"/>
              <a:buNone/>
              <a:defRPr sz="1700"/>
            </a:lvl4pPr>
            <a:lvl5pPr lvl="4" algn="ctr" rtl="0">
              <a:spcBef>
                <a:spcPts val="0"/>
              </a:spcBef>
              <a:spcAft>
                <a:spcPts val="0"/>
              </a:spcAft>
              <a:buSzPts val="1700"/>
              <a:buNone/>
              <a:defRPr sz="1700"/>
            </a:lvl5pPr>
            <a:lvl6pPr lvl="5" algn="ctr" rtl="0">
              <a:spcBef>
                <a:spcPts val="0"/>
              </a:spcBef>
              <a:spcAft>
                <a:spcPts val="0"/>
              </a:spcAft>
              <a:buSzPts val="1700"/>
              <a:buNone/>
              <a:defRPr sz="1700"/>
            </a:lvl6pPr>
            <a:lvl7pPr lvl="6" algn="ctr" rtl="0">
              <a:spcBef>
                <a:spcPts val="0"/>
              </a:spcBef>
              <a:spcAft>
                <a:spcPts val="0"/>
              </a:spcAft>
              <a:buSzPts val="1700"/>
              <a:buNone/>
              <a:defRPr sz="1700"/>
            </a:lvl7pPr>
            <a:lvl8pPr lvl="7" algn="ctr" rtl="0">
              <a:spcBef>
                <a:spcPts val="0"/>
              </a:spcBef>
              <a:spcAft>
                <a:spcPts val="0"/>
              </a:spcAft>
              <a:buSzPts val="1700"/>
              <a:buNone/>
              <a:defRPr sz="1700"/>
            </a:lvl8pPr>
            <a:lvl9pPr lvl="8" algn="ctr" rtl="0">
              <a:spcBef>
                <a:spcPts val="0"/>
              </a:spcBef>
              <a:spcAft>
                <a:spcPts val="0"/>
              </a:spcAft>
              <a:buSzPts val="1700"/>
              <a:buNone/>
              <a:defRPr sz="1700"/>
            </a:lvl9pPr>
          </a:lstStyle>
          <a:p>
            <a:endParaRPr/>
          </a:p>
        </p:txBody>
      </p:sp>
      <p:sp>
        <p:nvSpPr>
          <p:cNvPr id="107" name="Google Shape;107;p13"/>
          <p:cNvSpPr txBox="1">
            <a:spLocks noGrp="1"/>
          </p:cNvSpPr>
          <p:nvPr>
            <p:ph type="title" idx="7" hasCustomPrompt="1"/>
          </p:nvPr>
        </p:nvSpPr>
        <p:spPr>
          <a:xfrm>
            <a:off x="2575250" y="2348900"/>
            <a:ext cx="983100" cy="131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8" name="Google Shape;108;p13"/>
          <p:cNvSpPr txBox="1">
            <a:spLocks noGrp="1"/>
          </p:cNvSpPr>
          <p:nvPr>
            <p:ph type="subTitle" idx="8"/>
          </p:nvPr>
        </p:nvSpPr>
        <p:spPr>
          <a:xfrm>
            <a:off x="2007013" y="3954950"/>
            <a:ext cx="2119500" cy="6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09" name="Google Shape;109;p13"/>
          <p:cNvSpPr txBox="1">
            <a:spLocks noGrp="1"/>
          </p:cNvSpPr>
          <p:nvPr>
            <p:ph type="title" idx="9"/>
          </p:nvPr>
        </p:nvSpPr>
        <p:spPr>
          <a:xfrm>
            <a:off x="5017500" y="3658694"/>
            <a:ext cx="2119500" cy="50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700"/>
              <a:buNone/>
              <a:defRPr sz="1700"/>
            </a:lvl2pPr>
            <a:lvl3pPr lvl="2" algn="ctr" rtl="0">
              <a:spcBef>
                <a:spcPts val="0"/>
              </a:spcBef>
              <a:spcAft>
                <a:spcPts val="0"/>
              </a:spcAft>
              <a:buSzPts val="1700"/>
              <a:buNone/>
              <a:defRPr sz="1700"/>
            </a:lvl3pPr>
            <a:lvl4pPr lvl="3" algn="ctr" rtl="0">
              <a:spcBef>
                <a:spcPts val="0"/>
              </a:spcBef>
              <a:spcAft>
                <a:spcPts val="0"/>
              </a:spcAft>
              <a:buSzPts val="1700"/>
              <a:buNone/>
              <a:defRPr sz="1700"/>
            </a:lvl4pPr>
            <a:lvl5pPr lvl="4" algn="ctr" rtl="0">
              <a:spcBef>
                <a:spcPts val="0"/>
              </a:spcBef>
              <a:spcAft>
                <a:spcPts val="0"/>
              </a:spcAft>
              <a:buSzPts val="1700"/>
              <a:buNone/>
              <a:defRPr sz="1700"/>
            </a:lvl5pPr>
            <a:lvl6pPr lvl="5" algn="ctr" rtl="0">
              <a:spcBef>
                <a:spcPts val="0"/>
              </a:spcBef>
              <a:spcAft>
                <a:spcPts val="0"/>
              </a:spcAft>
              <a:buSzPts val="1700"/>
              <a:buNone/>
              <a:defRPr sz="1700"/>
            </a:lvl6pPr>
            <a:lvl7pPr lvl="6" algn="ctr" rtl="0">
              <a:spcBef>
                <a:spcPts val="0"/>
              </a:spcBef>
              <a:spcAft>
                <a:spcPts val="0"/>
              </a:spcAft>
              <a:buSzPts val="1700"/>
              <a:buNone/>
              <a:defRPr sz="1700"/>
            </a:lvl7pPr>
            <a:lvl8pPr lvl="7" algn="ctr" rtl="0">
              <a:spcBef>
                <a:spcPts val="0"/>
              </a:spcBef>
              <a:spcAft>
                <a:spcPts val="0"/>
              </a:spcAft>
              <a:buSzPts val="1700"/>
              <a:buNone/>
              <a:defRPr sz="1700"/>
            </a:lvl8pPr>
            <a:lvl9pPr lvl="8" algn="ctr" rtl="0">
              <a:spcBef>
                <a:spcPts val="0"/>
              </a:spcBef>
              <a:spcAft>
                <a:spcPts val="0"/>
              </a:spcAft>
              <a:buSzPts val="1700"/>
              <a:buNone/>
              <a:defRPr sz="1700"/>
            </a:lvl9pPr>
          </a:lstStyle>
          <a:p>
            <a:endParaRPr/>
          </a:p>
        </p:txBody>
      </p:sp>
      <p:sp>
        <p:nvSpPr>
          <p:cNvPr id="110" name="Google Shape;110;p13"/>
          <p:cNvSpPr txBox="1">
            <a:spLocks noGrp="1"/>
          </p:cNvSpPr>
          <p:nvPr>
            <p:ph type="title" idx="13" hasCustomPrompt="1"/>
          </p:nvPr>
        </p:nvSpPr>
        <p:spPr>
          <a:xfrm>
            <a:off x="5585700" y="2348900"/>
            <a:ext cx="983100" cy="131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1" name="Google Shape;111;p13"/>
          <p:cNvSpPr txBox="1">
            <a:spLocks noGrp="1"/>
          </p:cNvSpPr>
          <p:nvPr>
            <p:ph type="subTitle" idx="14"/>
          </p:nvPr>
        </p:nvSpPr>
        <p:spPr>
          <a:xfrm>
            <a:off x="5017488" y="3954950"/>
            <a:ext cx="2119500" cy="6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Four Columns">
  <p:cSld name="CUSTOM_2">
    <p:spTree>
      <p:nvGrpSpPr>
        <p:cNvPr id="1" name="Shape 184"/>
        <p:cNvGrpSpPr/>
        <p:nvPr/>
      </p:nvGrpSpPr>
      <p:grpSpPr>
        <a:xfrm>
          <a:off x="0" y="0"/>
          <a:ext cx="0" cy="0"/>
          <a:chOff x="0" y="0"/>
          <a:chExt cx="0" cy="0"/>
        </a:xfrm>
      </p:grpSpPr>
      <p:grpSp>
        <p:nvGrpSpPr>
          <p:cNvPr id="185" name="Google Shape;185;p19"/>
          <p:cNvGrpSpPr/>
          <p:nvPr/>
        </p:nvGrpSpPr>
        <p:grpSpPr>
          <a:xfrm rot="244921">
            <a:off x="647179" y="3832742"/>
            <a:ext cx="1145761" cy="872458"/>
            <a:chOff x="3077675" y="6690087"/>
            <a:chExt cx="2525088" cy="1922768"/>
          </a:xfrm>
        </p:grpSpPr>
        <p:sp>
          <p:nvSpPr>
            <p:cNvPr id="186" name="Google Shape;186;p19"/>
            <p:cNvSpPr/>
            <p:nvPr/>
          </p:nvSpPr>
          <p:spPr>
            <a:xfrm>
              <a:off x="3538754" y="6690087"/>
              <a:ext cx="2064009" cy="1922768"/>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9"/>
            <p:cNvSpPr/>
            <p:nvPr/>
          </p:nvSpPr>
          <p:spPr>
            <a:xfrm>
              <a:off x="3077675" y="7144734"/>
              <a:ext cx="1927197" cy="1319656"/>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a:off x="4083257" y="7963826"/>
              <a:ext cx="485028" cy="66056"/>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9"/>
            <p:cNvSpPr/>
            <p:nvPr/>
          </p:nvSpPr>
          <p:spPr>
            <a:xfrm>
              <a:off x="4465836" y="7206782"/>
              <a:ext cx="184066" cy="404227"/>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 name="Google Shape;190;p19"/>
          <p:cNvGrpSpPr/>
          <p:nvPr/>
        </p:nvGrpSpPr>
        <p:grpSpPr>
          <a:xfrm rot="-1537546">
            <a:off x="604994" y="3763987"/>
            <a:ext cx="488794" cy="774382"/>
            <a:chOff x="-1904298" y="1056455"/>
            <a:chExt cx="581725" cy="921611"/>
          </a:xfrm>
        </p:grpSpPr>
        <p:sp>
          <p:nvSpPr>
            <p:cNvPr id="191" name="Google Shape;191;p19"/>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 name="Google Shape;193;p19"/>
          <p:cNvSpPr/>
          <p:nvPr/>
        </p:nvSpPr>
        <p:spPr>
          <a:xfrm>
            <a:off x="1" y="3744009"/>
            <a:ext cx="1536033" cy="1399598"/>
          </a:xfrm>
          <a:custGeom>
            <a:avLst/>
            <a:gdLst/>
            <a:ahLst/>
            <a:cxnLst/>
            <a:rect l="l" t="t" r="r" b="b"/>
            <a:pathLst>
              <a:path w="57091" h="52020" extrusionOk="0">
                <a:moveTo>
                  <a:pt x="167" y="14181"/>
                </a:moveTo>
                <a:cubicBezTo>
                  <a:pt x="845" y="14181"/>
                  <a:pt x="14859" y="1"/>
                  <a:pt x="24658" y="18574"/>
                </a:cubicBezTo>
                <a:cubicBezTo>
                  <a:pt x="34457" y="37160"/>
                  <a:pt x="57090" y="28040"/>
                  <a:pt x="50840" y="52019"/>
                </a:cubicBezTo>
                <a:lnTo>
                  <a:pt x="0" y="520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a:off x="2292986" y="714386"/>
            <a:ext cx="6851022" cy="4429224"/>
          </a:xfrm>
          <a:custGeom>
            <a:avLst/>
            <a:gdLst/>
            <a:ahLst/>
            <a:cxnLst/>
            <a:rect l="l" t="t" r="r" b="b"/>
            <a:pathLst>
              <a:path w="213944" h="138316" extrusionOk="0">
                <a:moveTo>
                  <a:pt x="187607" y="17884"/>
                </a:moveTo>
                <a:cubicBezTo>
                  <a:pt x="185262" y="10061"/>
                  <a:pt x="178440" y="0"/>
                  <a:pt x="158818" y="500"/>
                </a:cubicBezTo>
                <a:cubicBezTo>
                  <a:pt x="138756" y="1012"/>
                  <a:pt x="122325" y="29659"/>
                  <a:pt x="89500" y="43720"/>
                </a:cubicBezTo>
                <a:cubicBezTo>
                  <a:pt x="72260" y="51114"/>
                  <a:pt x="1" y="63092"/>
                  <a:pt x="41589" y="138315"/>
                </a:cubicBezTo>
                <a:lnTo>
                  <a:pt x="60425" y="138315"/>
                </a:lnTo>
                <a:lnTo>
                  <a:pt x="186881" y="138315"/>
                </a:lnTo>
                <a:lnTo>
                  <a:pt x="213944" y="138315"/>
                </a:lnTo>
                <a:lnTo>
                  <a:pt x="213944" y="33588"/>
                </a:lnTo>
                <a:cubicBezTo>
                  <a:pt x="211241" y="26349"/>
                  <a:pt x="204455" y="18038"/>
                  <a:pt x="187607" y="1788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a:off x="2838848" y="1324408"/>
            <a:ext cx="4536814" cy="2368458"/>
          </a:xfrm>
          <a:custGeom>
            <a:avLst/>
            <a:gdLst/>
            <a:ahLst/>
            <a:cxnLst/>
            <a:rect l="l" t="t" r="r" b="b"/>
            <a:pathLst>
              <a:path w="80737" h="42149" extrusionOk="0">
                <a:moveTo>
                  <a:pt x="40565" y="1"/>
                </a:moveTo>
                <a:cubicBezTo>
                  <a:pt x="34671" y="1"/>
                  <a:pt x="29373" y="2489"/>
                  <a:pt x="25658" y="6478"/>
                </a:cubicBezTo>
                <a:cubicBezTo>
                  <a:pt x="23157" y="9151"/>
                  <a:pt x="19680" y="10629"/>
                  <a:pt x="16026" y="10629"/>
                </a:cubicBezTo>
                <a:cubicBezTo>
                  <a:pt x="15872" y="10629"/>
                  <a:pt x="15717" y="10626"/>
                  <a:pt x="15562" y="10621"/>
                </a:cubicBezTo>
                <a:cubicBezTo>
                  <a:pt x="15383" y="10609"/>
                  <a:pt x="15216" y="10609"/>
                  <a:pt x="15038" y="10609"/>
                </a:cubicBezTo>
                <a:cubicBezTo>
                  <a:pt x="6727" y="10609"/>
                  <a:pt x="0" y="17324"/>
                  <a:pt x="0" y="25623"/>
                </a:cubicBezTo>
                <a:cubicBezTo>
                  <a:pt x="0" y="33910"/>
                  <a:pt x="6727" y="40625"/>
                  <a:pt x="15038" y="40625"/>
                </a:cubicBezTo>
                <a:cubicBezTo>
                  <a:pt x="19705" y="40625"/>
                  <a:pt x="23872" y="38505"/>
                  <a:pt x="26623" y="35184"/>
                </a:cubicBezTo>
                <a:cubicBezTo>
                  <a:pt x="30278" y="38589"/>
                  <a:pt x="35171" y="40684"/>
                  <a:pt x="40565" y="40684"/>
                </a:cubicBezTo>
                <a:cubicBezTo>
                  <a:pt x="43529" y="40684"/>
                  <a:pt x="46351" y="40053"/>
                  <a:pt x="48887" y="38910"/>
                </a:cubicBezTo>
                <a:cubicBezTo>
                  <a:pt x="51233" y="40922"/>
                  <a:pt x="54293" y="42149"/>
                  <a:pt x="57638" y="42149"/>
                </a:cubicBezTo>
                <a:cubicBezTo>
                  <a:pt x="61984" y="42149"/>
                  <a:pt x="65854" y="40077"/>
                  <a:pt x="68306" y="36874"/>
                </a:cubicBezTo>
                <a:cubicBezTo>
                  <a:pt x="69628" y="38124"/>
                  <a:pt x="71414" y="38898"/>
                  <a:pt x="73378" y="38898"/>
                </a:cubicBezTo>
                <a:cubicBezTo>
                  <a:pt x="77438" y="38898"/>
                  <a:pt x="80736" y="35600"/>
                  <a:pt x="80736" y="31540"/>
                </a:cubicBezTo>
                <a:cubicBezTo>
                  <a:pt x="80736" y="27480"/>
                  <a:pt x="77438" y="24194"/>
                  <a:pt x="73378" y="24194"/>
                </a:cubicBezTo>
                <a:lnTo>
                  <a:pt x="73343" y="24194"/>
                </a:lnTo>
                <a:cubicBezTo>
                  <a:pt x="73331" y="24194"/>
                  <a:pt x="73318" y="24194"/>
                  <a:pt x="73306" y="24194"/>
                </a:cubicBezTo>
                <a:cubicBezTo>
                  <a:pt x="71641" y="24194"/>
                  <a:pt x="70062" y="23386"/>
                  <a:pt x="69211" y="21944"/>
                </a:cubicBezTo>
                <a:cubicBezTo>
                  <a:pt x="67925" y="19777"/>
                  <a:pt x="66044" y="17991"/>
                  <a:pt x="63782" y="16824"/>
                </a:cubicBezTo>
                <a:cubicBezTo>
                  <a:pt x="61734" y="15764"/>
                  <a:pt x="60091" y="14086"/>
                  <a:pt x="59139" y="11978"/>
                </a:cubicBezTo>
                <a:cubicBezTo>
                  <a:pt x="55948" y="4918"/>
                  <a:pt x="48840" y="1"/>
                  <a:pt x="40565"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txBox="1">
            <a:spLocks noGrp="1"/>
          </p:cNvSpPr>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97" name="Google Shape;197;p19"/>
          <p:cNvSpPr txBox="1">
            <a:spLocks noGrp="1"/>
          </p:cNvSpPr>
          <p:nvPr>
            <p:ph type="subTitle" idx="1"/>
          </p:nvPr>
        </p:nvSpPr>
        <p:spPr>
          <a:xfrm>
            <a:off x="1528650" y="1342100"/>
            <a:ext cx="2607300" cy="992700"/>
          </a:xfrm>
          <a:prstGeom prst="rect">
            <a:avLst/>
          </a:prstGeom>
        </p:spPr>
        <p:txBody>
          <a:bodyPr spcFirstLastPara="1" wrap="square" lIns="91425" tIns="91425" rIns="91425" bIns="0" anchor="b"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98" name="Google Shape;198;p19"/>
          <p:cNvSpPr txBox="1">
            <a:spLocks noGrp="1"/>
          </p:cNvSpPr>
          <p:nvPr>
            <p:ph type="subTitle" idx="2"/>
          </p:nvPr>
        </p:nvSpPr>
        <p:spPr>
          <a:xfrm>
            <a:off x="5008050" y="1342100"/>
            <a:ext cx="2607300" cy="992700"/>
          </a:xfrm>
          <a:prstGeom prst="rect">
            <a:avLst/>
          </a:prstGeom>
        </p:spPr>
        <p:txBody>
          <a:bodyPr spcFirstLastPara="1" wrap="square" lIns="91425" tIns="91425" rIns="91425" bIns="0" anchor="b"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99" name="Google Shape;199;p19"/>
          <p:cNvSpPr txBox="1">
            <a:spLocks noGrp="1"/>
          </p:cNvSpPr>
          <p:nvPr>
            <p:ph type="title" idx="3"/>
          </p:nvPr>
        </p:nvSpPr>
        <p:spPr>
          <a:xfrm>
            <a:off x="1528650" y="3808350"/>
            <a:ext cx="2607300" cy="49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200" name="Google Shape;200;p19"/>
          <p:cNvSpPr txBox="1">
            <a:spLocks noGrp="1"/>
          </p:cNvSpPr>
          <p:nvPr>
            <p:ph type="subTitle" idx="4"/>
          </p:nvPr>
        </p:nvSpPr>
        <p:spPr>
          <a:xfrm>
            <a:off x="5008050" y="2940100"/>
            <a:ext cx="2607300" cy="992700"/>
          </a:xfrm>
          <a:prstGeom prst="rect">
            <a:avLst/>
          </a:prstGeom>
        </p:spPr>
        <p:txBody>
          <a:bodyPr spcFirstLastPara="1" wrap="square" lIns="91425" tIns="91425" rIns="91425" bIns="0" anchor="b"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01" name="Google Shape;201;p19"/>
          <p:cNvSpPr txBox="1">
            <a:spLocks noGrp="1"/>
          </p:cNvSpPr>
          <p:nvPr>
            <p:ph type="title" idx="5"/>
          </p:nvPr>
        </p:nvSpPr>
        <p:spPr>
          <a:xfrm>
            <a:off x="1528650" y="2210350"/>
            <a:ext cx="2607300" cy="49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202" name="Google Shape;202;p19"/>
          <p:cNvSpPr txBox="1">
            <a:spLocks noGrp="1"/>
          </p:cNvSpPr>
          <p:nvPr>
            <p:ph type="title" idx="6"/>
          </p:nvPr>
        </p:nvSpPr>
        <p:spPr>
          <a:xfrm>
            <a:off x="5008050" y="2210350"/>
            <a:ext cx="2607300" cy="49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203" name="Google Shape;203;p19"/>
          <p:cNvSpPr txBox="1">
            <a:spLocks noGrp="1"/>
          </p:cNvSpPr>
          <p:nvPr>
            <p:ph type="subTitle" idx="7"/>
          </p:nvPr>
        </p:nvSpPr>
        <p:spPr>
          <a:xfrm>
            <a:off x="1528650" y="2940100"/>
            <a:ext cx="2607300" cy="992700"/>
          </a:xfrm>
          <a:prstGeom prst="rect">
            <a:avLst/>
          </a:prstGeom>
        </p:spPr>
        <p:txBody>
          <a:bodyPr spcFirstLastPara="1" wrap="square" lIns="91425" tIns="91425" rIns="91425" bIns="0" anchor="b"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04" name="Google Shape;204;p19"/>
          <p:cNvSpPr txBox="1">
            <a:spLocks noGrp="1"/>
          </p:cNvSpPr>
          <p:nvPr>
            <p:ph type="title" idx="8"/>
          </p:nvPr>
        </p:nvSpPr>
        <p:spPr>
          <a:xfrm>
            <a:off x="5008050" y="3808350"/>
            <a:ext cx="2607300" cy="49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lumns 2">
  <p:cSld name="TITLE_AND_TWO_COLUMNS_1_1">
    <p:bg>
      <p:bgPr>
        <a:solidFill>
          <a:schemeClr val="dk2"/>
        </a:solidFill>
        <a:effectLst/>
      </p:bgPr>
    </p:bg>
    <p:spTree>
      <p:nvGrpSpPr>
        <p:cNvPr id="1" name="Shape 384"/>
        <p:cNvGrpSpPr/>
        <p:nvPr/>
      </p:nvGrpSpPr>
      <p:grpSpPr>
        <a:xfrm>
          <a:off x="0" y="0"/>
          <a:ext cx="0" cy="0"/>
          <a:chOff x="0" y="0"/>
          <a:chExt cx="0" cy="0"/>
        </a:xfrm>
      </p:grpSpPr>
      <p:sp>
        <p:nvSpPr>
          <p:cNvPr id="385" name="Google Shape;385;p31"/>
          <p:cNvSpPr txBox="1">
            <a:spLocks noGrp="1"/>
          </p:cNvSpPr>
          <p:nvPr>
            <p:ph type="title"/>
          </p:nvPr>
        </p:nvSpPr>
        <p:spPr>
          <a:xfrm>
            <a:off x="720000" y="554400"/>
            <a:ext cx="7704000" cy="57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86" name="Google Shape;386;p31"/>
          <p:cNvSpPr txBox="1">
            <a:spLocks noGrp="1"/>
          </p:cNvSpPr>
          <p:nvPr>
            <p:ph type="title" idx="2"/>
          </p:nvPr>
        </p:nvSpPr>
        <p:spPr>
          <a:xfrm>
            <a:off x="1206000" y="2334975"/>
            <a:ext cx="28800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87" name="Google Shape;387;p31"/>
          <p:cNvSpPr txBox="1">
            <a:spLocks noGrp="1"/>
          </p:cNvSpPr>
          <p:nvPr>
            <p:ph type="subTitle" idx="1"/>
          </p:nvPr>
        </p:nvSpPr>
        <p:spPr>
          <a:xfrm>
            <a:off x="1206000" y="2842650"/>
            <a:ext cx="28800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388" name="Google Shape;388;p31"/>
          <p:cNvSpPr txBox="1">
            <a:spLocks noGrp="1"/>
          </p:cNvSpPr>
          <p:nvPr>
            <p:ph type="title" idx="3"/>
          </p:nvPr>
        </p:nvSpPr>
        <p:spPr>
          <a:xfrm>
            <a:off x="5058000" y="2334964"/>
            <a:ext cx="28800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89" name="Google Shape;389;p31"/>
          <p:cNvSpPr txBox="1">
            <a:spLocks noGrp="1"/>
          </p:cNvSpPr>
          <p:nvPr>
            <p:ph type="subTitle" idx="4"/>
          </p:nvPr>
        </p:nvSpPr>
        <p:spPr>
          <a:xfrm>
            <a:off x="5058000" y="2842650"/>
            <a:ext cx="28800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grpSp>
        <p:nvGrpSpPr>
          <p:cNvPr id="390" name="Google Shape;390;p31"/>
          <p:cNvGrpSpPr/>
          <p:nvPr/>
        </p:nvGrpSpPr>
        <p:grpSpPr>
          <a:xfrm>
            <a:off x="-12" y="3605057"/>
            <a:ext cx="3748961" cy="1754140"/>
            <a:chOff x="440413" y="3605057"/>
            <a:chExt cx="3748961" cy="1754140"/>
          </a:xfrm>
        </p:grpSpPr>
        <p:sp>
          <p:nvSpPr>
            <p:cNvPr id="391" name="Google Shape;391;p31"/>
            <p:cNvSpPr/>
            <p:nvPr/>
          </p:nvSpPr>
          <p:spPr>
            <a:xfrm flipH="1">
              <a:off x="440413" y="4420653"/>
              <a:ext cx="2817107" cy="719102"/>
            </a:xfrm>
            <a:custGeom>
              <a:avLst/>
              <a:gdLst/>
              <a:ahLst/>
              <a:cxnLst/>
              <a:rect l="l" t="t" r="r" b="b"/>
              <a:pathLst>
                <a:path w="90025" h="22980" extrusionOk="0">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1"/>
            <p:cNvSpPr/>
            <p:nvPr/>
          </p:nvSpPr>
          <p:spPr>
            <a:xfrm flipH="1">
              <a:off x="3079872" y="4856501"/>
              <a:ext cx="1109502" cy="283238"/>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31"/>
            <p:cNvGrpSpPr/>
            <p:nvPr/>
          </p:nvGrpSpPr>
          <p:grpSpPr>
            <a:xfrm rot="1398551" flipH="1">
              <a:off x="1087893" y="3855029"/>
              <a:ext cx="1522160" cy="1254196"/>
              <a:chOff x="698956" y="6526827"/>
              <a:chExt cx="1522132" cy="1254173"/>
            </a:xfrm>
          </p:grpSpPr>
          <p:grpSp>
            <p:nvGrpSpPr>
              <p:cNvPr id="394" name="Google Shape;394;p31"/>
              <p:cNvGrpSpPr/>
              <p:nvPr/>
            </p:nvGrpSpPr>
            <p:grpSpPr>
              <a:xfrm>
                <a:off x="970014" y="6599642"/>
                <a:ext cx="1251074" cy="1089966"/>
                <a:chOff x="2227541" y="6011760"/>
                <a:chExt cx="2864180" cy="2495343"/>
              </a:xfrm>
            </p:grpSpPr>
            <p:sp>
              <p:nvSpPr>
                <p:cNvPr id="395" name="Google Shape;395;p31"/>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31"/>
                <p:cNvGrpSpPr/>
                <p:nvPr/>
              </p:nvGrpSpPr>
              <p:grpSpPr>
                <a:xfrm>
                  <a:off x="2227541" y="6635267"/>
                  <a:ext cx="2250382" cy="1871835"/>
                  <a:chOff x="2227541" y="6635267"/>
                  <a:chExt cx="2250382" cy="1871835"/>
                </a:xfrm>
              </p:grpSpPr>
              <p:sp>
                <p:nvSpPr>
                  <p:cNvPr id="397" name="Google Shape;397;p31"/>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1"/>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1"/>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0" name="Google Shape;400;p31"/>
              <p:cNvGrpSpPr/>
              <p:nvPr/>
            </p:nvGrpSpPr>
            <p:grpSpPr>
              <a:xfrm>
                <a:off x="698956" y="6526827"/>
                <a:ext cx="761443" cy="1254173"/>
                <a:chOff x="1668617" y="5683195"/>
                <a:chExt cx="1743230" cy="2871275"/>
              </a:xfrm>
            </p:grpSpPr>
            <p:sp>
              <p:nvSpPr>
                <p:cNvPr id="401" name="Google Shape;401;p31"/>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 name="Google Shape;402;p31"/>
                <p:cNvGrpSpPr/>
                <p:nvPr/>
              </p:nvGrpSpPr>
              <p:grpSpPr>
                <a:xfrm>
                  <a:off x="2252110" y="6027996"/>
                  <a:ext cx="1159737" cy="2526474"/>
                  <a:chOff x="2252110" y="6027996"/>
                  <a:chExt cx="1159737" cy="2526474"/>
                </a:xfrm>
              </p:grpSpPr>
              <p:sp>
                <p:nvSpPr>
                  <p:cNvPr id="403" name="Google Shape;403;p31"/>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1"/>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1"/>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1"/>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07" name="Google Shape;407;p31"/>
            <p:cNvSpPr/>
            <p:nvPr/>
          </p:nvSpPr>
          <p:spPr>
            <a:xfrm flipH="1">
              <a:off x="1175358" y="4705391"/>
              <a:ext cx="1701494" cy="434364"/>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vl2pPr lvl="1">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2pPr>
            <a:lvl3pPr lvl="2">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3pPr>
            <a:lvl4pPr lvl="3">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4pPr>
            <a:lvl5pPr lvl="4">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5pPr>
            <a:lvl6pPr lvl="5">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6pPr>
            <a:lvl7pPr lvl="6">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7pPr>
            <a:lvl8pPr lvl="7">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8pPr>
            <a:lvl9pPr lvl="8">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marL="914400" lvl="1"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6" r:id="rId5"/>
    <p:sldLayoutId id="2147483658" r:id="rId6"/>
    <p:sldLayoutId id="2147483659" r:id="rId7"/>
    <p:sldLayoutId id="2147483665" r:id="rId8"/>
    <p:sldLayoutId id="2147483677" r:id="rId9"/>
    <p:sldLayoutId id="2147483679" r:id="rId10"/>
    <p:sldLayoutId id="2147483691" r:id="rId11"/>
    <p:sldLayoutId id="2147483694"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grpSp>
        <p:nvGrpSpPr>
          <p:cNvPr id="714" name="Google Shape;714;p51"/>
          <p:cNvGrpSpPr/>
          <p:nvPr/>
        </p:nvGrpSpPr>
        <p:grpSpPr>
          <a:xfrm>
            <a:off x="5587591" y="1283760"/>
            <a:ext cx="1362603" cy="1528734"/>
            <a:chOff x="5587591" y="1283760"/>
            <a:chExt cx="1362603" cy="1528734"/>
          </a:xfrm>
        </p:grpSpPr>
        <p:sp>
          <p:nvSpPr>
            <p:cNvPr id="715" name="Google Shape;715;p51"/>
            <p:cNvSpPr/>
            <p:nvPr/>
          </p:nvSpPr>
          <p:spPr>
            <a:xfrm>
              <a:off x="5587591" y="1532880"/>
              <a:ext cx="550061" cy="1038190"/>
            </a:xfrm>
            <a:custGeom>
              <a:avLst/>
              <a:gdLst/>
              <a:ahLst/>
              <a:cxnLst/>
              <a:rect l="l" t="t" r="r" b="b"/>
              <a:pathLst>
                <a:path w="50102" h="94563" extrusionOk="0">
                  <a:moveTo>
                    <a:pt x="49076" y="0"/>
                  </a:moveTo>
                  <a:cubicBezTo>
                    <a:pt x="48977" y="0"/>
                    <a:pt x="48878" y="16"/>
                    <a:pt x="48780" y="51"/>
                  </a:cubicBezTo>
                  <a:cubicBezTo>
                    <a:pt x="44054" y="1658"/>
                    <a:pt x="42589" y="6599"/>
                    <a:pt x="41172" y="11385"/>
                  </a:cubicBezTo>
                  <a:cubicBezTo>
                    <a:pt x="40101" y="14957"/>
                    <a:pt x="39005" y="18648"/>
                    <a:pt x="36576" y="20779"/>
                  </a:cubicBezTo>
                  <a:cubicBezTo>
                    <a:pt x="35124" y="22065"/>
                    <a:pt x="33576" y="23041"/>
                    <a:pt x="32088" y="23982"/>
                  </a:cubicBezTo>
                  <a:cubicBezTo>
                    <a:pt x="28456" y="26280"/>
                    <a:pt x="25039" y="28447"/>
                    <a:pt x="24051" y="34198"/>
                  </a:cubicBezTo>
                  <a:cubicBezTo>
                    <a:pt x="23765" y="35876"/>
                    <a:pt x="23563" y="37436"/>
                    <a:pt x="23372" y="38936"/>
                  </a:cubicBezTo>
                  <a:cubicBezTo>
                    <a:pt x="22610" y="44889"/>
                    <a:pt x="22063" y="49199"/>
                    <a:pt x="17038" y="53760"/>
                  </a:cubicBezTo>
                  <a:cubicBezTo>
                    <a:pt x="16479" y="54271"/>
                    <a:pt x="15871" y="54760"/>
                    <a:pt x="15264" y="55260"/>
                  </a:cubicBezTo>
                  <a:cubicBezTo>
                    <a:pt x="13562" y="56653"/>
                    <a:pt x="11811" y="58105"/>
                    <a:pt x="10609" y="60106"/>
                  </a:cubicBezTo>
                  <a:cubicBezTo>
                    <a:pt x="9513" y="61915"/>
                    <a:pt x="9085" y="63796"/>
                    <a:pt x="8668" y="65606"/>
                  </a:cubicBezTo>
                  <a:cubicBezTo>
                    <a:pt x="8275" y="67285"/>
                    <a:pt x="7906" y="68869"/>
                    <a:pt x="7049" y="70381"/>
                  </a:cubicBezTo>
                  <a:cubicBezTo>
                    <a:pt x="6465" y="71416"/>
                    <a:pt x="5561" y="72357"/>
                    <a:pt x="4608" y="73357"/>
                  </a:cubicBezTo>
                  <a:cubicBezTo>
                    <a:pt x="3310" y="74703"/>
                    <a:pt x="1965" y="76107"/>
                    <a:pt x="1274" y="77893"/>
                  </a:cubicBezTo>
                  <a:cubicBezTo>
                    <a:pt x="0" y="81215"/>
                    <a:pt x="393" y="85109"/>
                    <a:pt x="774" y="88883"/>
                  </a:cubicBezTo>
                  <a:cubicBezTo>
                    <a:pt x="941" y="90574"/>
                    <a:pt x="1108" y="92181"/>
                    <a:pt x="1108" y="93645"/>
                  </a:cubicBezTo>
                  <a:cubicBezTo>
                    <a:pt x="1108" y="94157"/>
                    <a:pt x="1512" y="94562"/>
                    <a:pt x="2013" y="94562"/>
                  </a:cubicBezTo>
                  <a:cubicBezTo>
                    <a:pt x="2525" y="94562"/>
                    <a:pt x="2929" y="94157"/>
                    <a:pt x="2929" y="93657"/>
                  </a:cubicBezTo>
                  <a:cubicBezTo>
                    <a:pt x="2941" y="92098"/>
                    <a:pt x="2775" y="90443"/>
                    <a:pt x="2596" y="88692"/>
                  </a:cubicBezTo>
                  <a:cubicBezTo>
                    <a:pt x="2239" y="85144"/>
                    <a:pt x="1858" y="81465"/>
                    <a:pt x="2989" y="78548"/>
                  </a:cubicBezTo>
                  <a:cubicBezTo>
                    <a:pt x="3537" y="77108"/>
                    <a:pt x="4703" y="75893"/>
                    <a:pt x="5930" y="74619"/>
                  </a:cubicBezTo>
                  <a:cubicBezTo>
                    <a:pt x="6918" y="73583"/>
                    <a:pt x="7942" y="72512"/>
                    <a:pt x="8632" y="71285"/>
                  </a:cubicBezTo>
                  <a:cubicBezTo>
                    <a:pt x="9621" y="69535"/>
                    <a:pt x="10037" y="67749"/>
                    <a:pt x="10442" y="66011"/>
                  </a:cubicBezTo>
                  <a:cubicBezTo>
                    <a:pt x="10847" y="64261"/>
                    <a:pt x="11228" y="62606"/>
                    <a:pt x="12169" y="61034"/>
                  </a:cubicBezTo>
                  <a:cubicBezTo>
                    <a:pt x="13216" y="59308"/>
                    <a:pt x="14847" y="57974"/>
                    <a:pt x="16431" y="56677"/>
                  </a:cubicBezTo>
                  <a:cubicBezTo>
                    <a:pt x="17038" y="56176"/>
                    <a:pt x="17681" y="55653"/>
                    <a:pt x="18265" y="55117"/>
                  </a:cubicBezTo>
                  <a:cubicBezTo>
                    <a:pt x="23789" y="50092"/>
                    <a:pt x="24408" y="45270"/>
                    <a:pt x="25182" y="39174"/>
                  </a:cubicBezTo>
                  <a:cubicBezTo>
                    <a:pt x="25373" y="37686"/>
                    <a:pt x="25575" y="36150"/>
                    <a:pt x="25849" y="34507"/>
                  </a:cubicBezTo>
                  <a:cubicBezTo>
                    <a:pt x="26706" y="29554"/>
                    <a:pt x="29504" y="27780"/>
                    <a:pt x="33064" y="25530"/>
                  </a:cubicBezTo>
                  <a:cubicBezTo>
                    <a:pt x="34612" y="24554"/>
                    <a:pt x="36219" y="23530"/>
                    <a:pt x="37791" y="22160"/>
                  </a:cubicBezTo>
                  <a:cubicBezTo>
                    <a:pt x="40613" y="19672"/>
                    <a:pt x="41779" y="15719"/>
                    <a:pt x="42922" y="11897"/>
                  </a:cubicBezTo>
                  <a:cubicBezTo>
                    <a:pt x="44268" y="7361"/>
                    <a:pt x="45542" y="3075"/>
                    <a:pt x="49364" y="1777"/>
                  </a:cubicBezTo>
                  <a:cubicBezTo>
                    <a:pt x="49840" y="1610"/>
                    <a:pt x="50102" y="1098"/>
                    <a:pt x="49935" y="622"/>
                  </a:cubicBezTo>
                  <a:cubicBezTo>
                    <a:pt x="49812" y="243"/>
                    <a:pt x="49456" y="0"/>
                    <a:pt x="49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51"/>
            <p:cNvSpPr/>
            <p:nvPr/>
          </p:nvSpPr>
          <p:spPr>
            <a:xfrm>
              <a:off x="5662884" y="1557956"/>
              <a:ext cx="549929" cy="1038212"/>
            </a:xfrm>
            <a:custGeom>
              <a:avLst/>
              <a:gdLst/>
              <a:ahLst/>
              <a:cxnLst/>
              <a:rect l="l" t="t" r="r" b="b"/>
              <a:pathLst>
                <a:path w="50090" h="94565" extrusionOk="0">
                  <a:moveTo>
                    <a:pt x="49075" y="1"/>
                  </a:moveTo>
                  <a:cubicBezTo>
                    <a:pt x="48974" y="1"/>
                    <a:pt x="48871" y="18"/>
                    <a:pt x="48768" y="53"/>
                  </a:cubicBezTo>
                  <a:cubicBezTo>
                    <a:pt x="44054" y="1648"/>
                    <a:pt x="42577" y="6601"/>
                    <a:pt x="41160" y="11375"/>
                  </a:cubicBezTo>
                  <a:cubicBezTo>
                    <a:pt x="40101" y="14947"/>
                    <a:pt x="39005" y="18650"/>
                    <a:pt x="36576" y="20781"/>
                  </a:cubicBezTo>
                  <a:cubicBezTo>
                    <a:pt x="35124" y="22067"/>
                    <a:pt x="33576" y="23043"/>
                    <a:pt x="32076" y="23984"/>
                  </a:cubicBezTo>
                  <a:cubicBezTo>
                    <a:pt x="28456" y="26282"/>
                    <a:pt x="25027" y="28437"/>
                    <a:pt x="24051" y="34200"/>
                  </a:cubicBezTo>
                  <a:cubicBezTo>
                    <a:pt x="23753" y="35878"/>
                    <a:pt x="23563" y="37438"/>
                    <a:pt x="23360" y="38938"/>
                  </a:cubicBezTo>
                  <a:cubicBezTo>
                    <a:pt x="22598" y="44891"/>
                    <a:pt x="22051" y="49201"/>
                    <a:pt x="17026" y="53762"/>
                  </a:cubicBezTo>
                  <a:cubicBezTo>
                    <a:pt x="16467" y="54273"/>
                    <a:pt x="15871" y="54762"/>
                    <a:pt x="15264" y="55262"/>
                  </a:cubicBezTo>
                  <a:cubicBezTo>
                    <a:pt x="13562" y="56655"/>
                    <a:pt x="11799" y="58095"/>
                    <a:pt x="10597" y="60096"/>
                  </a:cubicBezTo>
                  <a:cubicBezTo>
                    <a:pt x="9513" y="61917"/>
                    <a:pt x="9073" y="63787"/>
                    <a:pt x="8656" y="65608"/>
                  </a:cubicBezTo>
                  <a:cubicBezTo>
                    <a:pt x="8263" y="67287"/>
                    <a:pt x="7894" y="68871"/>
                    <a:pt x="7037" y="70383"/>
                  </a:cubicBezTo>
                  <a:cubicBezTo>
                    <a:pt x="6454" y="71407"/>
                    <a:pt x="5549" y="72359"/>
                    <a:pt x="4596" y="73347"/>
                  </a:cubicBezTo>
                  <a:cubicBezTo>
                    <a:pt x="3298" y="74705"/>
                    <a:pt x="1965" y="76109"/>
                    <a:pt x="1274" y="77895"/>
                  </a:cubicBezTo>
                  <a:cubicBezTo>
                    <a:pt x="0" y="81217"/>
                    <a:pt x="393" y="85111"/>
                    <a:pt x="774" y="88873"/>
                  </a:cubicBezTo>
                  <a:cubicBezTo>
                    <a:pt x="941" y="90576"/>
                    <a:pt x="1108" y="92183"/>
                    <a:pt x="1096" y="93647"/>
                  </a:cubicBezTo>
                  <a:cubicBezTo>
                    <a:pt x="1096" y="94159"/>
                    <a:pt x="1501" y="94564"/>
                    <a:pt x="2013" y="94564"/>
                  </a:cubicBezTo>
                  <a:cubicBezTo>
                    <a:pt x="2513" y="94564"/>
                    <a:pt x="2929" y="94159"/>
                    <a:pt x="2929" y="93647"/>
                  </a:cubicBezTo>
                  <a:cubicBezTo>
                    <a:pt x="2929" y="92088"/>
                    <a:pt x="2763" y="90445"/>
                    <a:pt x="2584" y="88694"/>
                  </a:cubicBezTo>
                  <a:cubicBezTo>
                    <a:pt x="2227" y="85134"/>
                    <a:pt x="1858" y="81467"/>
                    <a:pt x="2977" y="78550"/>
                  </a:cubicBezTo>
                  <a:cubicBezTo>
                    <a:pt x="3537" y="77110"/>
                    <a:pt x="4691" y="75895"/>
                    <a:pt x="5918" y="74621"/>
                  </a:cubicBezTo>
                  <a:cubicBezTo>
                    <a:pt x="6906" y="73585"/>
                    <a:pt x="7930" y="72514"/>
                    <a:pt x="8632" y="71287"/>
                  </a:cubicBezTo>
                  <a:cubicBezTo>
                    <a:pt x="9621" y="69537"/>
                    <a:pt x="10037" y="67751"/>
                    <a:pt x="10442" y="66013"/>
                  </a:cubicBezTo>
                  <a:cubicBezTo>
                    <a:pt x="10847" y="64263"/>
                    <a:pt x="11228" y="62608"/>
                    <a:pt x="12169" y="61036"/>
                  </a:cubicBezTo>
                  <a:cubicBezTo>
                    <a:pt x="13204" y="59310"/>
                    <a:pt x="14836" y="57976"/>
                    <a:pt x="16419" y="56679"/>
                  </a:cubicBezTo>
                  <a:cubicBezTo>
                    <a:pt x="17038" y="56167"/>
                    <a:pt x="17669" y="55655"/>
                    <a:pt x="18265" y="55119"/>
                  </a:cubicBezTo>
                  <a:cubicBezTo>
                    <a:pt x="23777" y="50094"/>
                    <a:pt x="24396" y="45272"/>
                    <a:pt x="25182" y="39176"/>
                  </a:cubicBezTo>
                  <a:cubicBezTo>
                    <a:pt x="25373" y="37688"/>
                    <a:pt x="25563" y="36152"/>
                    <a:pt x="25849" y="34509"/>
                  </a:cubicBezTo>
                  <a:cubicBezTo>
                    <a:pt x="26694" y="29556"/>
                    <a:pt x="29504" y="27782"/>
                    <a:pt x="33052" y="25532"/>
                  </a:cubicBezTo>
                  <a:cubicBezTo>
                    <a:pt x="34612" y="24544"/>
                    <a:pt x="36219" y="23532"/>
                    <a:pt x="37779" y="22150"/>
                  </a:cubicBezTo>
                  <a:cubicBezTo>
                    <a:pt x="40601" y="19674"/>
                    <a:pt x="41779" y="15721"/>
                    <a:pt x="42911" y="11899"/>
                  </a:cubicBezTo>
                  <a:cubicBezTo>
                    <a:pt x="44256" y="7363"/>
                    <a:pt x="45530" y="3077"/>
                    <a:pt x="49364" y="1779"/>
                  </a:cubicBezTo>
                  <a:cubicBezTo>
                    <a:pt x="49840" y="1612"/>
                    <a:pt x="50090" y="1100"/>
                    <a:pt x="49935" y="624"/>
                  </a:cubicBezTo>
                  <a:cubicBezTo>
                    <a:pt x="49803" y="238"/>
                    <a:pt x="49456" y="1"/>
                    <a:pt x="490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717;p51"/>
            <p:cNvSpPr/>
            <p:nvPr/>
          </p:nvSpPr>
          <p:spPr>
            <a:xfrm>
              <a:off x="5733082" y="1588038"/>
              <a:ext cx="550061" cy="1038190"/>
            </a:xfrm>
            <a:custGeom>
              <a:avLst/>
              <a:gdLst/>
              <a:ahLst/>
              <a:cxnLst/>
              <a:rect l="l" t="t" r="r" b="b"/>
              <a:pathLst>
                <a:path w="50102" h="94563" extrusionOk="0">
                  <a:moveTo>
                    <a:pt x="49074" y="1"/>
                  </a:moveTo>
                  <a:cubicBezTo>
                    <a:pt x="48977" y="1"/>
                    <a:pt x="48878" y="17"/>
                    <a:pt x="48780" y="51"/>
                  </a:cubicBezTo>
                  <a:cubicBezTo>
                    <a:pt x="44053" y="1658"/>
                    <a:pt x="42589" y="6599"/>
                    <a:pt x="41160" y="11386"/>
                  </a:cubicBezTo>
                  <a:cubicBezTo>
                    <a:pt x="40100" y="14958"/>
                    <a:pt x="39005" y="18648"/>
                    <a:pt x="36576" y="20780"/>
                  </a:cubicBezTo>
                  <a:cubicBezTo>
                    <a:pt x="35123" y="22066"/>
                    <a:pt x="33576" y="23042"/>
                    <a:pt x="32075" y="23982"/>
                  </a:cubicBezTo>
                  <a:cubicBezTo>
                    <a:pt x="28456" y="26280"/>
                    <a:pt x="25039" y="28447"/>
                    <a:pt x="24051" y="34198"/>
                  </a:cubicBezTo>
                  <a:cubicBezTo>
                    <a:pt x="23753" y="35877"/>
                    <a:pt x="23563" y="37436"/>
                    <a:pt x="23372" y="38937"/>
                  </a:cubicBezTo>
                  <a:cubicBezTo>
                    <a:pt x="22610" y="44902"/>
                    <a:pt x="22050" y="49200"/>
                    <a:pt x="17038" y="53760"/>
                  </a:cubicBezTo>
                  <a:cubicBezTo>
                    <a:pt x="16478" y="54272"/>
                    <a:pt x="15871" y="54760"/>
                    <a:pt x="15264" y="55260"/>
                  </a:cubicBezTo>
                  <a:cubicBezTo>
                    <a:pt x="13561" y="56653"/>
                    <a:pt x="11799" y="58106"/>
                    <a:pt x="10609" y="60106"/>
                  </a:cubicBezTo>
                  <a:cubicBezTo>
                    <a:pt x="9513" y="61916"/>
                    <a:pt x="9085" y="63797"/>
                    <a:pt x="8656" y="65607"/>
                  </a:cubicBezTo>
                  <a:cubicBezTo>
                    <a:pt x="8275" y="67285"/>
                    <a:pt x="7906" y="68869"/>
                    <a:pt x="7037" y="70381"/>
                  </a:cubicBezTo>
                  <a:cubicBezTo>
                    <a:pt x="6453" y="71417"/>
                    <a:pt x="5560" y="72357"/>
                    <a:pt x="4596" y="73358"/>
                  </a:cubicBezTo>
                  <a:cubicBezTo>
                    <a:pt x="3298" y="74703"/>
                    <a:pt x="1965" y="76108"/>
                    <a:pt x="1274" y="77894"/>
                  </a:cubicBezTo>
                  <a:cubicBezTo>
                    <a:pt x="0" y="81216"/>
                    <a:pt x="393" y="85109"/>
                    <a:pt x="774" y="88883"/>
                  </a:cubicBezTo>
                  <a:cubicBezTo>
                    <a:pt x="941" y="90574"/>
                    <a:pt x="1107" y="92181"/>
                    <a:pt x="1095" y="93646"/>
                  </a:cubicBezTo>
                  <a:cubicBezTo>
                    <a:pt x="1095" y="94158"/>
                    <a:pt x="1512" y="94563"/>
                    <a:pt x="2012" y="94563"/>
                  </a:cubicBezTo>
                  <a:cubicBezTo>
                    <a:pt x="2512" y="94563"/>
                    <a:pt x="2929" y="94158"/>
                    <a:pt x="2929" y="93658"/>
                  </a:cubicBezTo>
                  <a:cubicBezTo>
                    <a:pt x="2929" y="92098"/>
                    <a:pt x="2762" y="90443"/>
                    <a:pt x="2584" y="88693"/>
                  </a:cubicBezTo>
                  <a:cubicBezTo>
                    <a:pt x="2227" y="85145"/>
                    <a:pt x="1857" y="81466"/>
                    <a:pt x="2977" y="78549"/>
                  </a:cubicBezTo>
                  <a:cubicBezTo>
                    <a:pt x="3536" y="77108"/>
                    <a:pt x="4691" y="75894"/>
                    <a:pt x="5917" y="74620"/>
                  </a:cubicBezTo>
                  <a:cubicBezTo>
                    <a:pt x="6906" y="73584"/>
                    <a:pt x="7930" y="72512"/>
                    <a:pt x="8632" y="71286"/>
                  </a:cubicBezTo>
                  <a:cubicBezTo>
                    <a:pt x="9620" y="69536"/>
                    <a:pt x="10037" y="67750"/>
                    <a:pt x="10442" y="66011"/>
                  </a:cubicBezTo>
                  <a:cubicBezTo>
                    <a:pt x="10847" y="64261"/>
                    <a:pt x="11228" y="62606"/>
                    <a:pt x="12168" y="61035"/>
                  </a:cubicBezTo>
                  <a:cubicBezTo>
                    <a:pt x="13204" y="59308"/>
                    <a:pt x="14847" y="57975"/>
                    <a:pt x="16419" y="56677"/>
                  </a:cubicBezTo>
                  <a:cubicBezTo>
                    <a:pt x="17038" y="56177"/>
                    <a:pt x="17669" y="55653"/>
                    <a:pt x="18264" y="55117"/>
                  </a:cubicBezTo>
                  <a:cubicBezTo>
                    <a:pt x="23789" y="50105"/>
                    <a:pt x="24396" y="45283"/>
                    <a:pt x="25182" y="39175"/>
                  </a:cubicBezTo>
                  <a:cubicBezTo>
                    <a:pt x="25372" y="37687"/>
                    <a:pt x="25563" y="36151"/>
                    <a:pt x="25849" y="34508"/>
                  </a:cubicBezTo>
                  <a:cubicBezTo>
                    <a:pt x="26694" y="29555"/>
                    <a:pt x="29504" y="27781"/>
                    <a:pt x="33052" y="25530"/>
                  </a:cubicBezTo>
                  <a:cubicBezTo>
                    <a:pt x="34612" y="24554"/>
                    <a:pt x="36219" y="23530"/>
                    <a:pt x="37779" y="22161"/>
                  </a:cubicBezTo>
                  <a:cubicBezTo>
                    <a:pt x="40600" y="19672"/>
                    <a:pt x="41779" y="15720"/>
                    <a:pt x="42910" y="11898"/>
                  </a:cubicBezTo>
                  <a:cubicBezTo>
                    <a:pt x="44267" y="7361"/>
                    <a:pt x="45541" y="3075"/>
                    <a:pt x="49363" y="1777"/>
                  </a:cubicBezTo>
                  <a:cubicBezTo>
                    <a:pt x="49840" y="1611"/>
                    <a:pt x="50102" y="1099"/>
                    <a:pt x="49935" y="622"/>
                  </a:cubicBezTo>
                  <a:cubicBezTo>
                    <a:pt x="49802" y="244"/>
                    <a:pt x="49452" y="1"/>
                    <a:pt x="49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718;p51"/>
            <p:cNvSpPr/>
            <p:nvPr/>
          </p:nvSpPr>
          <p:spPr>
            <a:xfrm>
              <a:off x="5802095" y="1613794"/>
              <a:ext cx="550072" cy="1038311"/>
            </a:xfrm>
            <a:custGeom>
              <a:avLst/>
              <a:gdLst/>
              <a:ahLst/>
              <a:cxnLst/>
              <a:rect l="l" t="t" r="r" b="b"/>
              <a:pathLst>
                <a:path w="50103" h="94574" extrusionOk="0">
                  <a:moveTo>
                    <a:pt x="49076" y="0"/>
                  </a:moveTo>
                  <a:cubicBezTo>
                    <a:pt x="48978" y="0"/>
                    <a:pt x="48878" y="16"/>
                    <a:pt x="48780" y="50"/>
                  </a:cubicBezTo>
                  <a:cubicBezTo>
                    <a:pt x="44066" y="1658"/>
                    <a:pt x="42589" y="6599"/>
                    <a:pt x="41172" y="11385"/>
                  </a:cubicBezTo>
                  <a:cubicBezTo>
                    <a:pt x="40113" y="14957"/>
                    <a:pt x="39005" y="18648"/>
                    <a:pt x="36577" y="20791"/>
                  </a:cubicBezTo>
                  <a:cubicBezTo>
                    <a:pt x="35124" y="22065"/>
                    <a:pt x="33576" y="23041"/>
                    <a:pt x="32088" y="23994"/>
                  </a:cubicBezTo>
                  <a:cubicBezTo>
                    <a:pt x="28456" y="26280"/>
                    <a:pt x="25039" y="28447"/>
                    <a:pt x="24051" y="34198"/>
                  </a:cubicBezTo>
                  <a:cubicBezTo>
                    <a:pt x="23765" y="35888"/>
                    <a:pt x="23563" y="37436"/>
                    <a:pt x="23373" y="38948"/>
                  </a:cubicBezTo>
                  <a:cubicBezTo>
                    <a:pt x="22611" y="44901"/>
                    <a:pt x="22063" y="49199"/>
                    <a:pt x="17038" y="53771"/>
                  </a:cubicBezTo>
                  <a:cubicBezTo>
                    <a:pt x="16479" y="54271"/>
                    <a:pt x="15883" y="54771"/>
                    <a:pt x="15264" y="55272"/>
                  </a:cubicBezTo>
                  <a:cubicBezTo>
                    <a:pt x="13574" y="56665"/>
                    <a:pt x="11812" y="58105"/>
                    <a:pt x="10609" y="60105"/>
                  </a:cubicBezTo>
                  <a:cubicBezTo>
                    <a:pt x="9514" y="61927"/>
                    <a:pt x="9085" y="63796"/>
                    <a:pt x="8668" y="65606"/>
                  </a:cubicBezTo>
                  <a:cubicBezTo>
                    <a:pt x="8275" y="67285"/>
                    <a:pt x="7906" y="68868"/>
                    <a:pt x="7049" y="70381"/>
                  </a:cubicBezTo>
                  <a:cubicBezTo>
                    <a:pt x="6466" y="71416"/>
                    <a:pt x="5561" y="72357"/>
                    <a:pt x="4608" y="73357"/>
                  </a:cubicBezTo>
                  <a:cubicBezTo>
                    <a:pt x="3310" y="74714"/>
                    <a:pt x="1965" y="76107"/>
                    <a:pt x="1286" y="77893"/>
                  </a:cubicBezTo>
                  <a:cubicBezTo>
                    <a:pt x="1" y="81215"/>
                    <a:pt x="393" y="85120"/>
                    <a:pt x="774" y="88883"/>
                  </a:cubicBezTo>
                  <a:cubicBezTo>
                    <a:pt x="953" y="90585"/>
                    <a:pt x="1108" y="92181"/>
                    <a:pt x="1108" y="93657"/>
                  </a:cubicBezTo>
                  <a:cubicBezTo>
                    <a:pt x="1108" y="94157"/>
                    <a:pt x="1513" y="94574"/>
                    <a:pt x="2025" y="94574"/>
                  </a:cubicBezTo>
                  <a:cubicBezTo>
                    <a:pt x="2525" y="94574"/>
                    <a:pt x="2929" y="94157"/>
                    <a:pt x="2929" y="93657"/>
                  </a:cubicBezTo>
                  <a:cubicBezTo>
                    <a:pt x="2941" y="92098"/>
                    <a:pt x="2775" y="90443"/>
                    <a:pt x="2596" y="88704"/>
                  </a:cubicBezTo>
                  <a:cubicBezTo>
                    <a:pt x="2239" y="85144"/>
                    <a:pt x="1870" y="81465"/>
                    <a:pt x="2989" y="78560"/>
                  </a:cubicBezTo>
                  <a:cubicBezTo>
                    <a:pt x="3537" y="77108"/>
                    <a:pt x="4704" y="75905"/>
                    <a:pt x="5930" y="74619"/>
                  </a:cubicBezTo>
                  <a:cubicBezTo>
                    <a:pt x="6918" y="73583"/>
                    <a:pt x="7942" y="72512"/>
                    <a:pt x="8633" y="71285"/>
                  </a:cubicBezTo>
                  <a:cubicBezTo>
                    <a:pt x="9633" y="69547"/>
                    <a:pt x="10038" y="67749"/>
                    <a:pt x="10442" y="66023"/>
                  </a:cubicBezTo>
                  <a:cubicBezTo>
                    <a:pt x="10847" y="64273"/>
                    <a:pt x="11240" y="62618"/>
                    <a:pt x="12181" y="61046"/>
                  </a:cubicBezTo>
                  <a:cubicBezTo>
                    <a:pt x="13216" y="59320"/>
                    <a:pt x="14848" y="57974"/>
                    <a:pt x="16431" y="56676"/>
                  </a:cubicBezTo>
                  <a:cubicBezTo>
                    <a:pt x="17038" y="56176"/>
                    <a:pt x="17681" y="55653"/>
                    <a:pt x="18265" y="55117"/>
                  </a:cubicBezTo>
                  <a:cubicBezTo>
                    <a:pt x="23789" y="50104"/>
                    <a:pt x="24408" y="45282"/>
                    <a:pt x="25182" y="39174"/>
                  </a:cubicBezTo>
                  <a:cubicBezTo>
                    <a:pt x="25373" y="37686"/>
                    <a:pt x="25575" y="36150"/>
                    <a:pt x="25849" y="34507"/>
                  </a:cubicBezTo>
                  <a:cubicBezTo>
                    <a:pt x="26706" y="29554"/>
                    <a:pt x="29504" y="27780"/>
                    <a:pt x="33064" y="25542"/>
                  </a:cubicBezTo>
                  <a:cubicBezTo>
                    <a:pt x="34612" y="24553"/>
                    <a:pt x="36231" y="23541"/>
                    <a:pt x="37791" y="22160"/>
                  </a:cubicBezTo>
                  <a:cubicBezTo>
                    <a:pt x="40613" y="19672"/>
                    <a:pt x="41791" y="15731"/>
                    <a:pt x="42923" y="11909"/>
                  </a:cubicBezTo>
                  <a:cubicBezTo>
                    <a:pt x="44268" y="7373"/>
                    <a:pt x="45542" y="3087"/>
                    <a:pt x="49364" y="1777"/>
                  </a:cubicBezTo>
                  <a:cubicBezTo>
                    <a:pt x="49852" y="1622"/>
                    <a:pt x="50102" y="1098"/>
                    <a:pt x="49935" y="622"/>
                  </a:cubicBezTo>
                  <a:cubicBezTo>
                    <a:pt x="49812" y="243"/>
                    <a:pt x="49456" y="0"/>
                    <a:pt x="49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 name="Google Shape;719;p51"/>
            <p:cNvSpPr/>
            <p:nvPr/>
          </p:nvSpPr>
          <p:spPr>
            <a:xfrm>
              <a:off x="6012548" y="1698364"/>
              <a:ext cx="586664" cy="1084070"/>
            </a:xfrm>
            <a:custGeom>
              <a:avLst/>
              <a:gdLst/>
              <a:ahLst/>
              <a:cxnLst/>
              <a:rect l="l" t="t" r="r" b="b"/>
              <a:pathLst>
                <a:path w="53436" h="98742" extrusionOk="0">
                  <a:moveTo>
                    <a:pt x="52333" y="1"/>
                  </a:moveTo>
                  <a:cubicBezTo>
                    <a:pt x="52229" y="1"/>
                    <a:pt x="52123" y="17"/>
                    <a:pt x="52019" y="51"/>
                  </a:cubicBezTo>
                  <a:cubicBezTo>
                    <a:pt x="46983" y="1730"/>
                    <a:pt x="45423" y="6897"/>
                    <a:pt x="43899" y="11886"/>
                  </a:cubicBezTo>
                  <a:cubicBezTo>
                    <a:pt x="42768" y="15612"/>
                    <a:pt x="41601" y="19470"/>
                    <a:pt x="39005" y="21708"/>
                  </a:cubicBezTo>
                  <a:cubicBezTo>
                    <a:pt x="37458" y="23042"/>
                    <a:pt x="35803" y="24066"/>
                    <a:pt x="34207" y="25054"/>
                  </a:cubicBezTo>
                  <a:cubicBezTo>
                    <a:pt x="30350" y="27447"/>
                    <a:pt x="26694" y="29697"/>
                    <a:pt x="25647" y="35710"/>
                  </a:cubicBezTo>
                  <a:cubicBezTo>
                    <a:pt x="25337" y="37460"/>
                    <a:pt x="25123" y="39091"/>
                    <a:pt x="24920" y="40663"/>
                  </a:cubicBezTo>
                  <a:cubicBezTo>
                    <a:pt x="24111" y="46878"/>
                    <a:pt x="23527" y="51379"/>
                    <a:pt x="18170" y="56141"/>
                  </a:cubicBezTo>
                  <a:cubicBezTo>
                    <a:pt x="17562" y="56677"/>
                    <a:pt x="16931" y="57189"/>
                    <a:pt x="16276" y="57701"/>
                  </a:cubicBezTo>
                  <a:cubicBezTo>
                    <a:pt x="14467" y="59165"/>
                    <a:pt x="12586" y="60665"/>
                    <a:pt x="11312" y="62761"/>
                  </a:cubicBezTo>
                  <a:cubicBezTo>
                    <a:pt x="10145" y="64654"/>
                    <a:pt x="9680" y="66607"/>
                    <a:pt x="9228" y="68500"/>
                  </a:cubicBezTo>
                  <a:cubicBezTo>
                    <a:pt x="8823" y="70262"/>
                    <a:pt x="8430" y="71917"/>
                    <a:pt x="7513" y="73488"/>
                  </a:cubicBezTo>
                  <a:cubicBezTo>
                    <a:pt x="6882" y="74572"/>
                    <a:pt x="5918" y="75548"/>
                    <a:pt x="4906" y="76596"/>
                  </a:cubicBezTo>
                  <a:cubicBezTo>
                    <a:pt x="3525" y="78013"/>
                    <a:pt x="2096" y="79477"/>
                    <a:pt x="1358" y="81335"/>
                  </a:cubicBezTo>
                  <a:cubicBezTo>
                    <a:pt x="1" y="84799"/>
                    <a:pt x="417" y="88871"/>
                    <a:pt x="822" y="92812"/>
                  </a:cubicBezTo>
                  <a:cubicBezTo>
                    <a:pt x="1001" y="94586"/>
                    <a:pt x="1179" y="96253"/>
                    <a:pt x="1167" y="97789"/>
                  </a:cubicBezTo>
                  <a:cubicBezTo>
                    <a:pt x="1167" y="98313"/>
                    <a:pt x="1608" y="98742"/>
                    <a:pt x="2144" y="98742"/>
                  </a:cubicBezTo>
                  <a:cubicBezTo>
                    <a:pt x="2680" y="98742"/>
                    <a:pt x="3120" y="98313"/>
                    <a:pt x="3120" y="97789"/>
                  </a:cubicBezTo>
                  <a:cubicBezTo>
                    <a:pt x="3120" y="96158"/>
                    <a:pt x="2941" y="94443"/>
                    <a:pt x="2763" y="92610"/>
                  </a:cubicBezTo>
                  <a:cubicBezTo>
                    <a:pt x="2382" y="88907"/>
                    <a:pt x="1977" y="85061"/>
                    <a:pt x="3180" y="82025"/>
                  </a:cubicBezTo>
                  <a:cubicBezTo>
                    <a:pt x="3775" y="80513"/>
                    <a:pt x="5001" y="79251"/>
                    <a:pt x="6311" y="77918"/>
                  </a:cubicBezTo>
                  <a:cubicBezTo>
                    <a:pt x="7371" y="76834"/>
                    <a:pt x="8466" y="75715"/>
                    <a:pt x="9204" y="74441"/>
                  </a:cubicBezTo>
                  <a:cubicBezTo>
                    <a:pt x="10264" y="72619"/>
                    <a:pt x="10704" y="70738"/>
                    <a:pt x="11133" y="68940"/>
                  </a:cubicBezTo>
                  <a:cubicBezTo>
                    <a:pt x="11562" y="67107"/>
                    <a:pt x="11978" y="65380"/>
                    <a:pt x="12978" y="63737"/>
                  </a:cubicBezTo>
                  <a:cubicBezTo>
                    <a:pt x="14086" y="61939"/>
                    <a:pt x="15824" y="60534"/>
                    <a:pt x="17515" y="59177"/>
                  </a:cubicBezTo>
                  <a:cubicBezTo>
                    <a:pt x="18170" y="58653"/>
                    <a:pt x="18848" y="58117"/>
                    <a:pt x="19479" y="57558"/>
                  </a:cubicBezTo>
                  <a:cubicBezTo>
                    <a:pt x="25361" y="52319"/>
                    <a:pt x="26028" y="47283"/>
                    <a:pt x="26849" y="40901"/>
                  </a:cubicBezTo>
                  <a:cubicBezTo>
                    <a:pt x="27052" y="39353"/>
                    <a:pt x="27266" y="37746"/>
                    <a:pt x="27564" y="36031"/>
                  </a:cubicBezTo>
                  <a:cubicBezTo>
                    <a:pt x="28468" y="30864"/>
                    <a:pt x="31469" y="29007"/>
                    <a:pt x="35255" y="26661"/>
                  </a:cubicBezTo>
                  <a:cubicBezTo>
                    <a:pt x="36910" y="25637"/>
                    <a:pt x="38624" y="24578"/>
                    <a:pt x="40291" y="23137"/>
                  </a:cubicBezTo>
                  <a:cubicBezTo>
                    <a:pt x="43304" y="20541"/>
                    <a:pt x="44554" y="16422"/>
                    <a:pt x="45768" y="12433"/>
                  </a:cubicBezTo>
                  <a:cubicBezTo>
                    <a:pt x="47209" y="7695"/>
                    <a:pt x="48566" y="3218"/>
                    <a:pt x="52650" y="1861"/>
                  </a:cubicBezTo>
                  <a:cubicBezTo>
                    <a:pt x="53162" y="1694"/>
                    <a:pt x="53436" y="1146"/>
                    <a:pt x="53257" y="646"/>
                  </a:cubicBezTo>
                  <a:cubicBezTo>
                    <a:pt x="53115" y="248"/>
                    <a:pt x="52739" y="1"/>
                    <a:pt x="52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720;p51"/>
            <p:cNvSpPr/>
            <p:nvPr/>
          </p:nvSpPr>
          <p:spPr>
            <a:xfrm>
              <a:off x="6092551" y="1698386"/>
              <a:ext cx="603000" cy="1114108"/>
            </a:xfrm>
            <a:custGeom>
              <a:avLst/>
              <a:gdLst/>
              <a:ahLst/>
              <a:cxnLst/>
              <a:rect l="l" t="t" r="r" b="b"/>
              <a:pathLst>
                <a:path w="54924" h="101478" extrusionOk="0">
                  <a:moveTo>
                    <a:pt x="53785" y="0"/>
                  </a:moveTo>
                  <a:cubicBezTo>
                    <a:pt x="53681" y="0"/>
                    <a:pt x="53575" y="16"/>
                    <a:pt x="53471" y="49"/>
                  </a:cubicBezTo>
                  <a:cubicBezTo>
                    <a:pt x="48304" y="1775"/>
                    <a:pt x="46685" y="7085"/>
                    <a:pt x="45125" y="12217"/>
                  </a:cubicBezTo>
                  <a:cubicBezTo>
                    <a:pt x="43970" y="16051"/>
                    <a:pt x="42767" y="20016"/>
                    <a:pt x="40100" y="22302"/>
                  </a:cubicBezTo>
                  <a:cubicBezTo>
                    <a:pt x="38505" y="23683"/>
                    <a:pt x="36814" y="24730"/>
                    <a:pt x="35171" y="25742"/>
                  </a:cubicBezTo>
                  <a:cubicBezTo>
                    <a:pt x="31207" y="28207"/>
                    <a:pt x="27444" y="30529"/>
                    <a:pt x="26373" y="36696"/>
                  </a:cubicBezTo>
                  <a:cubicBezTo>
                    <a:pt x="26051" y="38506"/>
                    <a:pt x="25837" y="40173"/>
                    <a:pt x="25622" y="41792"/>
                  </a:cubicBezTo>
                  <a:cubicBezTo>
                    <a:pt x="24789" y="48186"/>
                    <a:pt x="24182" y="52793"/>
                    <a:pt x="18681" y="57699"/>
                  </a:cubicBezTo>
                  <a:cubicBezTo>
                    <a:pt x="18062" y="58246"/>
                    <a:pt x="17407" y="58770"/>
                    <a:pt x="16740" y="59306"/>
                  </a:cubicBezTo>
                  <a:cubicBezTo>
                    <a:pt x="14871" y="60806"/>
                    <a:pt x="12942" y="62354"/>
                    <a:pt x="11633" y="64497"/>
                  </a:cubicBezTo>
                  <a:cubicBezTo>
                    <a:pt x="10442" y="66450"/>
                    <a:pt x="9966" y="68462"/>
                    <a:pt x="9501" y="70403"/>
                  </a:cubicBezTo>
                  <a:cubicBezTo>
                    <a:pt x="9073" y="72201"/>
                    <a:pt x="8668" y="73903"/>
                    <a:pt x="7727" y="75534"/>
                  </a:cubicBezTo>
                  <a:cubicBezTo>
                    <a:pt x="7084" y="76630"/>
                    <a:pt x="6096" y="77642"/>
                    <a:pt x="5048" y="78725"/>
                  </a:cubicBezTo>
                  <a:cubicBezTo>
                    <a:pt x="3632" y="80178"/>
                    <a:pt x="2155" y="81678"/>
                    <a:pt x="1405" y="83595"/>
                  </a:cubicBezTo>
                  <a:cubicBezTo>
                    <a:pt x="0" y="87155"/>
                    <a:pt x="441" y="91334"/>
                    <a:pt x="857" y="95382"/>
                  </a:cubicBezTo>
                  <a:cubicBezTo>
                    <a:pt x="1036" y="97204"/>
                    <a:pt x="1215" y="98930"/>
                    <a:pt x="1215" y="100502"/>
                  </a:cubicBezTo>
                  <a:cubicBezTo>
                    <a:pt x="1215" y="101037"/>
                    <a:pt x="1667" y="101478"/>
                    <a:pt x="2215" y="101478"/>
                  </a:cubicBezTo>
                  <a:cubicBezTo>
                    <a:pt x="2774" y="101478"/>
                    <a:pt x="3215" y="101049"/>
                    <a:pt x="3215" y="100502"/>
                  </a:cubicBezTo>
                  <a:cubicBezTo>
                    <a:pt x="3227" y="98835"/>
                    <a:pt x="3036" y="97061"/>
                    <a:pt x="2846" y="95180"/>
                  </a:cubicBezTo>
                  <a:cubicBezTo>
                    <a:pt x="2453" y="91370"/>
                    <a:pt x="2048" y="87429"/>
                    <a:pt x="3274" y="84297"/>
                  </a:cubicBezTo>
                  <a:cubicBezTo>
                    <a:pt x="3882" y="82749"/>
                    <a:pt x="5156" y="81452"/>
                    <a:pt x="6501" y="80071"/>
                  </a:cubicBezTo>
                  <a:cubicBezTo>
                    <a:pt x="7585" y="78963"/>
                    <a:pt x="8704" y="77820"/>
                    <a:pt x="9466" y="76499"/>
                  </a:cubicBezTo>
                  <a:cubicBezTo>
                    <a:pt x="10561" y="74629"/>
                    <a:pt x="11014" y="72701"/>
                    <a:pt x="11454" y="70843"/>
                  </a:cubicBezTo>
                  <a:cubicBezTo>
                    <a:pt x="11895" y="68962"/>
                    <a:pt x="12311" y="67188"/>
                    <a:pt x="13347" y="65509"/>
                  </a:cubicBezTo>
                  <a:cubicBezTo>
                    <a:pt x="14490" y="63652"/>
                    <a:pt x="16276" y="62211"/>
                    <a:pt x="18014" y="60818"/>
                  </a:cubicBezTo>
                  <a:cubicBezTo>
                    <a:pt x="18681" y="60282"/>
                    <a:pt x="19384" y="59723"/>
                    <a:pt x="20027" y="59151"/>
                  </a:cubicBezTo>
                  <a:cubicBezTo>
                    <a:pt x="26075" y="53758"/>
                    <a:pt x="26754" y="48590"/>
                    <a:pt x="27611" y="42042"/>
                  </a:cubicBezTo>
                  <a:cubicBezTo>
                    <a:pt x="27813" y="40447"/>
                    <a:pt x="28039" y="38792"/>
                    <a:pt x="28337" y="37030"/>
                  </a:cubicBezTo>
                  <a:cubicBezTo>
                    <a:pt x="29278" y="31719"/>
                    <a:pt x="32350" y="29814"/>
                    <a:pt x="36243" y="27397"/>
                  </a:cubicBezTo>
                  <a:cubicBezTo>
                    <a:pt x="37945" y="26350"/>
                    <a:pt x="39708" y="25254"/>
                    <a:pt x="41422" y="23778"/>
                  </a:cubicBezTo>
                  <a:cubicBezTo>
                    <a:pt x="44518" y="21111"/>
                    <a:pt x="45804" y="16872"/>
                    <a:pt x="47054" y="12777"/>
                  </a:cubicBezTo>
                  <a:cubicBezTo>
                    <a:pt x="48530" y="7907"/>
                    <a:pt x="49923" y="3299"/>
                    <a:pt x="54114" y="1906"/>
                  </a:cubicBezTo>
                  <a:cubicBezTo>
                    <a:pt x="54638" y="1728"/>
                    <a:pt x="54924" y="1180"/>
                    <a:pt x="54745" y="668"/>
                  </a:cubicBezTo>
                  <a:cubicBezTo>
                    <a:pt x="54602" y="257"/>
                    <a:pt x="54206" y="0"/>
                    <a:pt x="537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51"/>
            <p:cNvSpPr/>
            <p:nvPr/>
          </p:nvSpPr>
          <p:spPr>
            <a:xfrm>
              <a:off x="5877520" y="1647258"/>
              <a:ext cx="550061" cy="1038190"/>
            </a:xfrm>
            <a:custGeom>
              <a:avLst/>
              <a:gdLst/>
              <a:ahLst/>
              <a:cxnLst/>
              <a:rect l="l" t="t" r="r" b="b"/>
              <a:pathLst>
                <a:path w="50102" h="94563" extrusionOk="0">
                  <a:moveTo>
                    <a:pt x="49074" y="0"/>
                  </a:moveTo>
                  <a:cubicBezTo>
                    <a:pt x="48977" y="0"/>
                    <a:pt x="48878" y="16"/>
                    <a:pt x="48780" y="50"/>
                  </a:cubicBezTo>
                  <a:cubicBezTo>
                    <a:pt x="44054" y="1658"/>
                    <a:pt x="42589" y="6599"/>
                    <a:pt x="41160" y="11385"/>
                  </a:cubicBezTo>
                  <a:cubicBezTo>
                    <a:pt x="40101" y="14957"/>
                    <a:pt x="39005" y="18648"/>
                    <a:pt x="36576" y="20779"/>
                  </a:cubicBezTo>
                  <a:cubicBezTo>
                    <a:pt x="35124" y="22065"/>
                    <a:pt x="33576" y="23041"/>
                    <a:pt x="32076" y="23982"/>
                  </a:cubicBezTo>
                  <a:cubicBezTo>
                    <a:pt x="28456" y="26280"/>
                    <a:pt x="25039" y="28447"/>
                    <a:pt x="24051" y="34198"/>
                  </a:cubicBezTo>
                  <a:cubicBezTo>
                    <a:pt x="23765" y="35876"/>
                    <a:pt x="23563" y="37436"/>
                    <a:pt x="23372" y="38936"/>
                  </a:cubicBezTo>
                  <a:cubicBezTo>
                    <a:pt x="22610" y="44901"/>
                    <a:pt x="22063" y="49199"/>
                    <a:pt x="17038" y="53759"/>
                  </a:cubicBezTo>
                  <a:cubicBezTo>
                    <a:pt x="16479" y="54271"/>
                    <a:pt x="15871" y="54760"/>
                    <a:pt x="15264" y="55260"/>
                  </a:cubicBezTo>
                  <a:cubicBezTo>
                    <a:pt x="13562" y="56653"/>
                    <a:pt x="11800" y="58105"/>
                    <a:pt x="10609" y="60105"/>
                  </a:cubicBezTo>
                  <a:cubicBezTo>
                    <a:pt x="9514" y="61915"/>
                    <a:pt x="9085" y="63796"/>
                    <a:pt x="8656" y="65606"/>
                  </a:cubicBezTo>
                  <a:cubicBezTo>
                    <a:pt x="8275" y="67285"/>
                    <a:pt x="7906" y="68868"/>
                    <a:pt x="7049" y="70381"/>
                  </a:cubicBezTo>
                  <a:cubicBezTo>
                    <a:pt x="6466" y="71416"/>
                    <a:pt x="5561" y="72357"/>
                    <a:pt x="4596" y="73357"/>
                  </a:cubicBezTo>
                  <a:cubicBezTo>
                    <a:pt x="3310" y="74703"/>
                    <a:pt x="1965" y="76107"/>
                    <a:pt x="1274" y="77893"/>
                  </a:cubicBezTo>
                  <a:cubicBezTo>
                    <a:pt x="0" y="81215"/>
                    <a:pt x="393" y="85109"/>
                    <a:pt x="774" y="88883"/>
                  </a:cubicBezTo>
                  <a:cubicBezTo>
                    <a:pt x="941" y="90574"/>
                    <a:pt x="1108" y="92181"/>
                    <a:pt x="1108" y="93645"/>
                  </a:cubicBezTo>
                  <a:cubicBezTo>
                    <a:pt x="1096" y="94157"/>
                    <a:pt x="1513" y="94562"/>
                    <a:pt x="2013" y="94562"/>
                  </a:cubicBezTo>
                  <a:cubicBezTo>
                    <a:pt x="2525" y="94562"/>
                    <a:pt x="2929" y="94157"/>
                    <a:pt x="2929" y="93657"/>
                  </a:cubicBezTo>
                  <a:cubicBezTo>
                    <a:pt x="2929" y="92097"/>
                    <a:pt x="2763" y="90443"/>
                    <a:pt x="2596" y="88692"/>
                  </a:cubicBezTo>
                  <a:cubicBezTo>
                    <a:pt x="2227" y="85144"/>
                    <a:pt x="1858" y="81465"/>
                    <a:pt x="2977" y="78548"/>
                  </a:cubicBezTo>
                  <a:cubicBezTo>
                    <a:pt x="3537" y="77108"/>
                    <a:pt x="4692" y="75893"/>
                    <a:pt x="5918" y="74619"/>
                  </a:cubicBezTo>
                  <a:cubicBezTo>
                    <a:pt x="6918" y="73583"/>
                    <a:pt x="7942" y="72512"/>
                    <a:pt x="8632" y="71285"/>
                  </a:cubicBezTo>
                  <a:cubicBezTo>
                    <a:pt x="9621" y="69535"/>
                    <a:pt x="10037" y="67749"/>
                    <a:pt x="10442" y="66011"/>
                  </a:cubicBezTo>
                  <a:cubicBezTo>
                    <a:pt x="10847" y="64261"/>
                    <a:pt x="11228" y="62606"/>
                    <a:pt x="12169" y="61046"/>
                  </a:cubicBezTo>
                  <a:cubicBezTo>
                    <a:pt x="13204" y="59308"/>
                    <a:pt x="14848" y="57974"/>
                    <a:pt x="16419" y="56676"/>
                  </a:cubicBezTo>
                  <a:cubicBezTo>
                    <a:pt x="17038" y="56176"/>
                    <a:pt x="17669" y="55653"/>
                    <a:pt x="18265" y="55117"/>
                  </a:cubicBezTo>
                  <a:cubicBezTo>
                    <a:pt x="23789" y="50104"/>
                    <a:pt x="24396" y="45270"/>
                    <a:pt x="25182" y="39174"/>
                  </a:cubicBezTo>
                  <a:cubicBezTo>
                    <a:pt x="25373" y="37686"/>
                    <a:pt x="25563" y="36150"/>
                    <a:pt x="25849" y="34507"/>
                  </a:cubicBezTo>
                  <a:cubicBezTo>
                    <a:pt x="26694" y="29554"/>
                    <a:pt x="29504" y="27780"/>
                    <a:pt x="33052" y="25530"/>
                  </a:cubicBezTo>
                  <a:cubicBezTo>
                    <a:pt x="34612" y="24553"/>
                    <a:pt x="36219" y="23530"/>
                    <a:pt x="37779" y="22160"/>
                  </a:cubicBezTo>
                  <a:cubicBezTo>
                    <a:pt x="40613" y="19672"/>
                    <a:pt x="41779" y="15719"/>
                    <a:pt x="42922" y="11897"/>
                  </a:cubicBezTo>
                  <a:cubicBezTo>
                    <a:pt x="44268" y="7361"/>
                    <a:pt x="45542" y="3075"/>
                    <a:pt x="49364" y="1777"/>
                  </a:cubicBezTo>
                  <a:cubicBezTo>
                    <a:pt x="49840" y="1610"/>
                    <a:pt x="50102" y="1098"/>
                    <a:pt x="49935" y="622"/>
                  </a:cubicBezTo>
                  <a:cubicBezTo>
                    <a:pt x="49803" y="243"/>
                    <a:pt x="49452" y="0"/>
                    <a:pt x="49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 name="Google Shape;722;p51"/>
            <p:cNvSpPr/>
            <p:nvPr/>
          </p:nvSpPr>
          <p:spPr>
            <a:xfrm>
              <a:off x="5947587" y="1684037"/>
              <a:ext cx="550061" cy="1038267"/>
            </a:xfrm>
            <a:custGeom>
              <a:avLst/>
              <a:gdLst/>
              <a:ahLst/>
              <a:cxnLst/>
              <a:rect l="l" t="t" r="r" b="b"/>
              <a:pathLst>
                <a:path w="50102" h="94570" extrusionOk="0">
                  <a:moveTo>
                    <a:pt x="49067" y="0"/>
                  </a:moveTo>
                  <a:cubicBezTo>
                    <a:pt x="48972" y="0"/>
                    <a:pt x="48875" y="15"/>
                    <a:pt x="48780" y="46"/>
                  </a:cubicBezTo>
                  <a:cubicBezTo>
                    <a:pt x="44053" y="1653"/>
                    <a:pt x="42589" y="6606"/>
                    <a:pt x="41160" y="11381"/>
                  </a:cubicBezTo>
                  <a:cubicBezTo>
                    <a:pt x="40100" y="14953"/>
                    <a:pt x="39005" y="18644"/>
                    <a:pt x="36576" y="20787"/>
                  </a:cubicBezTo>
                  <a:cubicBezTo>
                    <a:pt x="35124" y="22073"/>
                    <a:pt x="33576" y="23049"/>
                    <a:pt x="32088" y="23990"/>
                  </a:cubicBezTo>
                  <a:cubicBezTo>
                    <a:pt x="28456" y="26287"/>
                    <a:pt x="25039" y="28442"/>
                    <a:pt x="24051" y="34193"/>
                  </a:cubicBezTo>
                  <a:cubicBezTo>
                    <a:pt x="23765" y="35884"/>
                    <a:pt x="23563" y="37432"/>
                    <a:pt x="23372" y="38944"/>
                  </a:cubicBezTo>
                  <a:cubicBezTo>
                    <a:pt x="22610" y="44897"/>
                    <a:pt x="22062" y="49207"/>
                    <a:pt x="17038" y="53767"/>
                  </a:cubicBezTo>
                  <a:cubicBezTo>
                    <a:pt x="16478" y="54279"/>
                    <a:pt x="15871" y="54767"/>
                    <a:pt x="15264" y="55267"/>
                  </a:cubicBezTo>
                  <a:cubicBezTo>
                    <a:pt x="13561" y="56660"/>
                    <a:pt x="11811" y="58101"/>
                    <a:pt x="10609" y="60101"/>
                  </a:cubicBezTo>
                  <a:cubicBezTo>
                    <a:pt x="9513" y="61923"/>
                    <a:pt x="9085" y="63792"/>
                    <a:pt x="8656" y="65602"/>
                  </a:cubicBezTo>
                  <a:cubicBezTo>
                    <a:pt x="8275" y="67281"/>
                    <a:pt x="7906" y="68876"/>
                    <a:pt x="7049" y="70388"/>
                  </a:cubicBezTo>
                  <a:cubicBezTo>
                    <a:pt x="6465" y="71412"/>
                    <a:pt x="5560" y="72353"/>
                    <a:pt x="4608" y="73353"/>
                  </a:cubicBezTo>
                  <a:cubicBezTo>
                    <a:pt x="3310" y="74710"/>
                    <a:pt x="1965" y="76115"/>
                    <a:pt x="1274" y="77901"/>
                  </a:cubicBezTo>
                  <a:cubicBezTo>
                    <a:pt x="0" y="81211"/>
                    <a:pt x="393" y="85116"/>
                    <a:pt x="774" y="88878"/>
                  </a:cubicBezTo>
                  <a:cubicBezTo>
                    <a:pt x="941" y="90581"/>
                    <a:pt x="1107" y="92188"/>
                    <a:pt x="1107" y="93653"/>
                  </a:cubicBezTo>
                  <a:cubicBezTo>
                    <a:pt x="1107" y="94153"/>
                    <a:pt x="1512" y="94570"/>
                    <a:pt x="2012" y="94570"/>
                  </a:cubicBezTo>
                  <a:cubicBezTo>
                    <a:pt x="2524" y="94570"/>
                    <a:pt x="2929" y="94165"/>
                    <a:pt x="2929" y="93653"/>
                  </a:cubicBezTo>
                  <a:cubicBezTo>
                    <a:pt x="2929" y="92093"/>
                    <a:pt x="2762" y="90450"/>
                    <a:pt x="2596" y="88700"/>
                  </a:cubicBezTo>
                  <a:cubicBezTo>
                    <a:pt x="2239" y="85140"/>
                    <a:pt x="1858" y="81461"/>
                    <a:pt x="2989" y="78556"/>
                  </a:cubicBezTo>
                  <a:cubicBezTo>
                    <a:pt x="3536" y="77115"/>
                    <a:pt x="4703" y="75901"/>
                    <a:pt x="5918" y="74615"/>
                  </a:cubicBezTo>
                  <a:cubicBezTo>
                    <a:pt x="6918" y="73579"/>
                    <a:pt x="7942" y="72507"/>
                    <a:pt x="8632" y="71281"/>
                  </a:cubicBezTo>
                  <a:cubicBezTo>
                    <a:pt x="9620" y="69543"/>
                    <a:pt x="10037" y="67757"/>
                    <a:pt x="10442" y="66019"/>
                  </a:cubicBezTo>
                  <a:cubicBezTo>
                    <a:pt x="10847" y="64268"/>
                    <a:pt x="11228" y="62613"/>
                    <a:pt x="12168" y="61042"/>
                  </a:cubicBezTo>
                  <a:cubicBezTo>
                    <a:pt x="13204" y="59315"/>
                    <a:pt x="14847" y="57970"/>
                    <a:pt x="16431" y="56684"/>
                  </a:cubicBezTo>
                  <a:cubicBezTo>
                    <a:pt x="17038" y="56172"/>
                    <a:pt x="17681" y="55648"/>
                    <a:pt x="18264" y="55124"/>
                  </a:cubicBezTo>
                  <a:cubicBezTo>
                    <a:pt x="23789" y="50100"/>
                    <a:pt x="24408" y="45278"/>
                    <a:pt x="25182" y="39170"/>
                  </a:cubicBezTo>
                  <a:cubicBezTo>
                    <a:pt x="25372" y="37682"/>
                    <a:pt x="25575" y="36146"/>
                    <a:pt x="25849" y="34503"/>
                  </a:cubicBezTo>
                  <a:cubicBezTo>
                    <a:pt x="26694" y="29562"/>
                    <a:pt x="29504" y="27776"/>
                    <a:pt x="33064" y="25537"/>
                  </a:cubicBezTo>
                  <a:cubicBezTo>
                    <a:pt x="34612" y="24549"/>
                    <a:pt x="36219" y="23537"/>
                    <a:pt x="37791" y="22156"/>
                  </a:cubicBezTo>
                  <a:cubicBezTo>
                    <a:pt x="40612" y="19679"/>
                    <a:pt x="41779" y="15727"/>
                    <a:pt x="42922" y="11905"/>
                  </a:cubicBezTo>
                  <a:cubicBezTo>
                    <a:pt x="44268" y="7368"/>
                    <a:pt x="45542" y="3082"/>
                    <a:pt x="49364" y="1784"/>
                  </a:cubicBezTo>
                  <a:cubicBezTo>
                    <a:pt x="49840" y="1618"/>
                    <a:pt x="50102" y="1094"/>
                    <a:pt x="49935" y="618"/>
                  </a:cubicBezTo>
                  <a:cubicBezTo>
                    <a:pt x="49802" y="237"/>
                    <a:pt x="49447" y="0"/>
                    <a:pt x="490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 name="Google Shape;723;p51"/>
            <p:cNvSpPr/>
            <p:nvPr/>
          </p:nvSpPr>
          <p:spPr>
            <a:xfrm>
              <a:off x="5634778" y="1283760"/>
              <a:ext cx="1315416" cy="452547"/>
            </a:xfrm>
            <a:custGeom>
              <a:avLst/>
              <a:gdLst/>
              <a:ahLst/>
              <a:cxnLst/>
              <a:rect l="l" t="t" r="r" b="b"/>
              <a:pathLst>
                <a:path w="119814" h="41220" extrusionOk="0">
                  <a:moveTo>
                    <a:pt x="79237" y="1"/>
                  </a:moveTo>
                  <a:cubicBezTo>
                    <a:pt x="64842" y="1"/>
                    <a:pt x="52198" y="7442"/>
                    <a:pt x="44994" y="18741"/>
                  </a:cubicBezTo>
                  <a:cubicBezTo>
                    <a:pt x="40291" y="15241"/>
                    <a:pt x="34410" y="13205"/>
                    <a:pt x="28028" y="13205"/>
                  </a:cubicBezTo>
                  <a:cubicBezTo>
                    <a:pt x="12550" y="13205"/>
                    <a:pt x="1" y="25123"/>
                    <a:pt x="1" y="41220"/>
                  </a:cubicBezTo>
                  <a:lnTo>
                    <a:pt x="119813" y="40577"/>
                  </a:lnTo>
                  <a:cubicBezTo>
                    <a:pt x="119813" y="18039"/>
                    <a:pt x="101644" y="1"/>
                    <a:pt x="792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24" name="Google Shape;724;p51"/>
          <p:cNvSpPr/>
          <p:nvPr/>
        </p:nvSpPr>
        <p:spPr>
          <a:xfrm>
            <a:off x="4911911" y="2408836"/>
            <a:ext cx="861310" cy="447189"/>
          </a:xfrm>
          <a:custGeom>
            <a:avLst/>
            <a:gdLst/>
            <a:ahLst/>
            <a:cxnLst/>
            <a:rect l="l" t="t" r="r" b="b"/>
            <a:pathLst>
              <a:path w="78452" h="40732" extrusionOk="0">
                <a:moveTo>
                  <a:pt x="39196" y="1"/>
                </a:moveTo>
                <a:cubicBezTo>
                  <a:pt x="33303" y="1"/>
                  <a:pt x="28004" y="2584"/>
                  <a:pt x="24397" y="6692"/>
                </a:cubicBezTo>
                <a:cubicBezTo>
                  <a:pt x="22313" y="9062"/>
                  <a:pt x="19311" y="10299"/>
                  <a:pt x="16174" y="10299"/>
                </a:cubicBezTo>
                <a:cubicBezTo>
                  <a:pt x="15923" y="10299"/>
                  <a:pt x="15672" y="10291"/>
                  <a:pt x="15420" y="10276"/>
                </a:cubicBezTo>
                <a:cubicBezTo>
                  <a:pt x="15122" y="10264"/>
                  <a:pt x="14824" y="10252"/>
                  <a:pt x="14527" y="10252"/>
                </a:cubicBezTo>
                <a:cubicBezTo>
                  <a:pt x="6502" y="10252"/>
                  <a:pt x="1" y="16741"/>
                  <a:pt x="1" y="24754"/>
                </a:cubicBezTo>
                <a:cubicBezTo>
                  <a:pt x="1" y="32766"/>
                  <a:pt x="6502" y="39255"/>
                  <a:pt x="14527" y="39255"/>
                </a:cubicBezTo>
                <a:cubicBezTo>
                  <a:pt x="16420" y="39255"/>
                  <a:pt x="18229" y="38898"/>
                  <a:pt x="19884" y="38243"/>
                </a:cubicBezTo>
                <a:cubicBezTo>
                  <a:pt x="21880" y="37452"/>
                  <a:pt x="23979" y="37091"/>
                  <a:pt x="26087" y="37091"/>
                </a:cubicBezTo>
                <a:cubicBezTo>
                  <a:pt x="28356" y="37091"/>
                  <a:pt x="30636" y="37509"/>
                  <a:pt x="32815" y="38255"/>
                </a:cubicBezTo>
                <a:cubicBezTo>
                  <a:pt x="34815" y="38946"/>
                  <a:pt x="36970" y="39315"/>
                  <a:pt x="39196" y="39315"/>
                </a:cubicBezTo>
                <a:cubicBezTo>
                  <a:pt x="40637" y="39315"/>
                  <a:pt x="42042" y="39160"/>
                  <a:pt x="43387" y="38862"/>
                </a:cubicBezTo>
                <a:cubicBezTo>
                  <a:pt x="44179" y="38691"/>
                  <a:pt x="44979" y="38607"/>
                  <a:pt x="45775" y="38607"/>
                </a:cubicBezTo>
                <a:cubicBezTo>
                  <a:pt x="47362" y="38607"/>
                  <a:pt x="48934" y="38943"/>
                  <a:pt x="50400" y="39601"/>
                </a:cubicBezTo>
                <a:cubicBezTo>
                  <a:pt x="52019" y="40327"/>
                  <a:pt x="53805" y="40732"/>
                  <a:pt x="55698" y="40732"/>
                </a:cubicBezTo>
                <a:cubicBezTo>
                  <a:pt x="58354" y="40732"/>
                  <a:pt x="60830" y="39922"/>
                  <a:pt x="62890" y="38553"/>
                </a:cubicBezTo>
                <a:cubicBezTo>
                  <a:pt x="64240" y="37652"/>
                  <a:pt x="65827" y="37207"/>
                  <a:pt x="67430" y="37207"/>
                </a:cubicBezTo>
                <a:cubicBezTo>
                  <a:pt x="68074" y="37207"/>
                  <a:pt x="68720" y="37278"/>
                  <a:pt x="69355" y="37422"/>
                </a:cubicBezTo>
                <a:cubicBezTo>
                  <a:pt x="69855" y="37529"/>
                  <a:pt x="70367" y="37588"/>
                  <a:pt x="70903" y="37588"/>
                </a:cubicBezTo>
                <a:cubicBezTo>
                  <a:pt x="75106" y="37588"/>
                  <a:pt x="78451" y="33957"/>
                  <a:pt x="77975" y="29671"/>
                </a:cubicBezTo>
                <a:cubicBezTo>
                  <a:pt x="77630" y="26504"/>
                  <a:pt x="75082" y="23896"/>
                  <a:pt x="71927" y="23456"/>
                </a:cubicBezTo>
                <a:cubicBezTo>
                  <a:pt x="71891" y="23444"/>
                  <a:pt x="71855" y="23444"/>
                  <a:pt x="71819" y="23432"/>
                </a:cubicBezTo>
                <a:cubicBezTo>
                  <a:pt x="69533" y="23158"/>
                  <a:pt x="67521" y="21967"/>
                  <a:pt x="66164" y="20122"/>
                </a:cubicBezTo>
                <a:cubicBezTo>
                  <a:pt x="64973" y="18503"/>
                  <a:pt x="63426" y="17181"/>
                  <a:pt x="61640" y="16264"/>
                </a:cubicBezTo>
                <a:cubicBezTo>
                  <a:pt x="59556" y="15181"/>
                  <a:pt x="57996" y="13335"/>
                  <a:pt x="56984" y="11216"/>
                </a:cubicBezTo>
                <a:cubicBezTo>
                  <a:pt x="53829" y="4584"/>
                  <a:pt x="47054" y="1"/>
                  <a:pt x="391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51"/>
          <p:cNvSpPr/>
          <p:nvPr/>
        </p:nvSpPr>
        <p:spPr>
          <a:xfrm>
            <a:off x="7570431" y="1005733"/>
            <a:ext cx="535426" cy="278039"/>
          </a:xfrm>
          <a:custGeom>
            <a:avLst/>
            <a:gdLst/>
            <a:ahLst/>
            <a:cxnLst/>
            <a:rect l="l" t="t" r="r" b="b"/>
            <a:pathLst>
              <a:path w="48769" h="25325" extrusionOk="0">
                <a:moveTo>
                  <a:pt x="24372" y="0"/>
                </a:moveTo>
                <a:cubicBezTo>
                  <a:pt x="20705" y="0"/>
                  <a:pt x="17419" y="1607"/>
                  <a:pt x="15169" y="4155"/>
                </a:cubicBezTo>
                <a:cubicBezTo>
                  <a:pt x="13866" y="5635"/>
                  <a:pt x="12000" y="6408"/>
                  <a:pt x="10045" y="6408"/>
                </a:cubicBezTo>
                <a:cubicBezTo>
                  <a:pt x="9892" y="6408"/>
                  <a:pt x="9739" y="6403"/>
                  <a:pt x="9585" y="6394"/>
                </a:cubicBezTo>
                <a:cubicBezTo>
                  <a:pt x="9406" y="6382"/>
                  <a:pt x="9216" y="6370"/>
                  <a:pt x="9037" y="6370"/>
                </a:cubicBezTo>
                <a:cubicBezTo>
                  <a:pt x="4048" y="6370"/>
                  <a:pt x="0" y="10418"/>
                  <a:pt x="0" y="15395"/>
                </a:cubicBezTo>
                <a:cubicBezTo>
                  <a:pt x="0" y="20372"/>
                  <a:pt x="4048" y="24408"/>
                  <a:pt x="9037" y="24408"/>
                </a:cubicBezTo>
                <a:cubicBezTo>
                  <a:pt x="10204" y="24408"/>
                  <a:pt x="11335" y="24182"/>
                  <a:pt x="12359" y="23777"/>
                </a:cubicBezTo>
                <a:cubicBezTo>
                  <a:pt x="13593" y="23285"/>
                  <a:pt x="14893" y="23063"/>
                  <a:pt x="16201" y="23063"/>
                </a:cubicBezTo>
                <a:cubicBezTo>
                  <a:pt x="17619" y="23063"/>
                  <a:pt x="19045" y="23324"/>
                  <a:pt x="20408" y="23789"/>
                </a:cubicBezTo>
                <a:cubicBezTo>
                  <a:pt x="21646" y="24217"/>
                  <a:pt x="22979" y="24444"/>
                  <a:pt x="24372" y="24444"/>
                </a:cubicBezTo>
                <a:cubicBezTo>
                  <a:pt x="25265" y="24444"/>
                  <a:pt x="26135" y="24348"/>
                  <a:pt x="26980" y="24170"/>
                </a:cubicBezTo>
                <a:cubicBezTo>
                  <a:pt x="27470" y="24062"/>
                  <a:pt x="27967" y="24009"/>
                  <a:pt x="28462" y="24009"/>
                </a:cubicBezTo>
                <a:cubicBezTo>
                  <a:pt x="29447" y="24009"/>
                  <a:pt x="30427" y="24218"/>
                  <a:pt x="31338" y="24622"/>
                </a:cubicBezTo>
                <a:cubicBezTo>
                  <a:pt x="32338" y="25075"/>
                  <a:pt x="33457" y="25325"/>
                  <a:pt x="34624" y="25325"/>
                </a:cubicBezTo>
                <a:cubicBezTo>
                  <a:pt x="36279" y="25325"/>
                  <a:pt x="37815" y="24825"/>
                  <a:pt x="39100" y="23967"/>
                </a:cubicBezTo>
                <a:cubicBezTo>
                  <a:pt x="39941" y="23407"/>
                  <a:pt x="40926" y="23131"/>
                  <a:pt x="41923" y="23131"/>
                </a:cubicBezTo>
                <a:cubicBezTo>
                  <a:pt x="42325" y="23131"/>
                  <a:pt x="42728" y="23176"/>
                  <a:pt x="43125" y="23265"/>
                </a:cubicBezTo>
                <a:cubicBezTo>
                  <a:pt x="43434" y="23336"/>
                  <a:pt x="43756" y="23372"/>
                  <a:pt x="44077" y="23372"/>
                </a:cubicBezTo>
                <a:cubicBezTo>
                  <a:pt x="46697" y="23372"/>
                  <a:pt x="48768" y="21110"/>
                  <a:pt x="48483" y="18455"/>
                </a:cubicBezTo>
                <a:cubicBezTo>
                  <a:pt x="48256" y="16478"/>
                  <a:pt x="46685" y="14859"/>
                  <a:pt x="44720" y="14585"/>
                </a:cubicBezTo>
                <a:cubicBezTo>
                  <a:pt x="44696" y="14573"/>
                  <a:pt x="44673" y="14573"/>
                  <a:pt x="44649" y="14573"/>
                </a:cubicBezTo>
                <a:cubicBezTo>
                  <a:pt x="43232" y="14395"/>
                  <a:pt x="41982" y="13657"/>
                  <a:pt x="41136" y="12514"/>
                </a:cubicBezTo>
                <a:cubicBezTo>
                  <a:pt x="40398" y="11513"/>
                  <a:pt x="39434" y="10680"/>
                  <a:pt x="38327" y="10108"/>
                </a:cubicBezTo>
                <a:cubicBezTo>
                  <a:pt x="37029" y="9442"/>
                  <a:pt x="36052" y="8299"/>
                  <a:pt x="35433" y="6977"/>
                </a:cubicBezTo>
                <a:cubicBezTo>
                  <a:pt x="33469" y="2858"/>
                  <a:pt x="29254" y="0"/>
                  <a:pt x="24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 name="Google Shape;726;p51"/>
          <p:cNvSpPr txBox="1">
            <a:spLocks noGrp="1"/>
          </p:cNvSpPr>
          <p:nvPr>
            <p:ph type="ctrTitle"/>
          </p:nvPr>
        </p:nvSpPr>
        <p:spPr>
          <a:xfrm>
            <a:off x="809999" y="1682500"/>
            <a:ext cx="5038865"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uk-UA" dirty="0"/>
              <a:t>Застосунок для моніторингу якості повітря</a:t>
            </a:r>
            <a:endParaRPr dirty="0"/>
          </a:p>
        </p:txBody>
      </p:sp>
      <p:grpSp>
        <p:nvGrpSpPr>
          <p:cNvPr id="728" name="Google Shape;728;p51"/>
          <p:cNvGrpSpPr/>
          <p:nvPr/>
        </p:nvGrpSpPr>
        <p:grpSpPr>
          <a:xfrm>
            <a:off x="5082500" y="889203"/>
            <a:ext cx="3763604" cy="2721846"/>
            <a:chOff x="5082500" y="889203"/>
            <a:chExt cx="3763604" cy="2721846"/>
          </a:xfrm>
        </p:grpSpPr>
        <p:sp>
          <p:nvSpPr>
            <p:cNvPr id="729" name="Google Shape;729;p51"/>
            <p:cNvSpPr/>
            <p:nvPr/>
          </p:nvSpPr>
          <p:spPr>
            <a:xfrm>
              <a:off x="7467033" y="2375505"/>
              <a:ext cx="929016" cy="1078153"/>
            </a:xfrm>
            <a:custGeom>
              <a:avLst/>
              <a:gdLst/>
              <a:ahLst/>
              <a:cxnLst/>
              <a:rect l="l" t="t" r="r" b="b"/>
              <a:pathLst>
                <a:path w="84619" h="98203" extrusionOk="0">
                  <a:moveTo>
                    <a:pt x="54924" y="0"/>
                  </a:moveTo>
                  <a:lnTo>
                    <a:pt x="0" y="98203"/>
                  </a:lnTo>
                  <a:lnTo>
                    <a:pt x="84094" y="97953"/>
                  </a:lnTo>
                  <a:cubicBezTo>
                    <a:pt x="84618" y="96393"/>
                    <a:pt x="54924" y="0"/>
                    <a:pt x="549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730;p51"/>
            <p:cNvSpPr/>
            <p:nvPr/>
          </p:nvSpPr>
          <p:spPr>
            <a:xfrm>
              <a:off x="7467033" y="2387142"/>
              <a:ext cx="742091" cy="1066515"/>
            </a:xfrm>
            <a:custGeom>
              <a:avLst/>
              <a:gdLst/>
              <a:ahLst/>
              <a:cxnLst/>
              <a:rect l="l" t="t" r="r" b="b"/>
              <a:pathLst>
                <a:path w="67593" h="97143" extrusionOk="0">
                  <a:moveTo>
                    <a:pt x="54329" y="0"/>
                  </a:moveTo>
                  <a:lnTo>
                    <a:pt x="0" y="97143"/>
                  </a:lnTo>
                  <a:lnTo>
                    <a:pt x="0" y="97143"/>
                  </a:lnTo>
                  <a:lnTo>
                    <a:pt x="66795" y="96941"/>
                  </a:lnTo>
                  <a:cubicBezTo>
                    <a:pt x="67592" y="93845"/>
                    <a:pt x="67485" y="90654"/>
                    <a:pt x="65521" y="87808"/>
                  </a:cubicBezTo>
                  <a:cubicBezTo>
                    <a:pt x="63282" y="84570"/>
                    <a:pt x="59651" y="82594"/>
                    <a:pt x="55805" y="82105"/>
                  </a:cubicBezTo>
                  <a:cubicBezTo>
                    <a:pt x="52221" y="81653"/>
                    <a:pt x="48530" y="82034"/>
                    <a:pt x="44982" y="81212"/>
                  </a:cubicBezTo>
                  <a:cubicBezTo>
                    <a:pt x="39851" y="80034"/>
                    <a:pt x="36005" y="74878"/>
                    <a:pt x="38470" y="69782"/>
                  </a:cubicBezTo>
                  <a:cubicBezTo>
                    <a:pt x="40922" y="64687"/>
                    <a:pt x="46018" y="61115"/>
                    <a:pt x="50745" y="58293"/>
                  </a:cubicBezTo>
                  <a:cubicBezTo>
                    <a:pt x="52971" y="56971"/>
                    <a:pt x="55234" y="55352"/>
                    <a:pt x="56162" y="52923"/>
                  </a:cubicBezTo>
                  <a:cubicBezTo>
                    <a:pt x="59222" y="45041"/>
                    <a:pt x="46637" y="45756"/>
                    <a:pt x="42899" y="42470"/>
                  </a:cubicBezTo>
                  <a:cubicBezTo>
                    <a:pt x="39363" y="39374"/>
                    <a:pt x="40267" y="34981"/>
                    <a:pt x="42589" y="31218"/>
                  </a:cubicBezTo>
                  <a:cubicBezTo>
                    <a:pt x="44994" y="27313"/>
                    <a:pt x="48804" y="24515"/>
                    <a:pt x="51638" y="20943"/>
                  </a:cubicBezTo>
                  <a:cubicBezTo>
                    <a:pt x="54091" y="17848"/>
                    <a:pt x="54781" y="14097"/>
                    <a:pt x="55114" y="10216"/>
                  </a:cubicBezTo>
                  <a:cubicBezTo>
                    <a:pt x="55388" y="6918"/>
                    <a:pt x="55412" y="3227"/>
                    <a:pt x="543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 name="Google Shape;731;p51"/>
            <p:cNvSpPr/>
            <p:nvPr/>
          </p:nvSpPr>
          <p:spPr>
            <a:xfrm>
              <a:off x="7998265" y="1442580"/>
              <a:ext cx="64720" cy="50206"/>
            </a:xfrm>
            <a:custGeom>
              <a:avLst/>
              <a:gdLst/>
              <a:ahLst/>
              <a:cxnLst/>
              <a:rect l="l" t="t" r="r" b="b"/>
              <a:pathLst>
                <a:path w="5895" h="4573" extrusionOk="0">
                  <a:moveTo>
                    <a:pt x="2941" y="1"/>
                  </a:moveTo>
                  <a:cubicBezTo>
                    <a:pt x="12" y="1"/>
                    <a:pt x="0" y="4573"/>
                    <a:pt x="2941" y="4573"/>
                  </a:cubicBezTo>
                  <a:cubicBezTo>
                    <a:pt x="5882" y="4573"/>
                    <a:pt x="5894" y="1"/>
                    <a:pt x="29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 name="Google Shape;732;p51"/>
            <p:cNvSpPr/>
            <p:nvPr/>
          </p:nvSpPr>
          <p:spPr>
            <a:xfrm>
              <a:off x="7884546" y="1442580"/>
              <a:ext cx="64709" cy="50206"/>
            </a:xfrm>
            <a:custGeom>
              <a:avLst/>
              <a:gdLst/>
              <a:ahLst/>
              <a:cxnLst/>
              <a:rect l="l" t="t" r="r" b="b"/>
              <a:pathLst>
                <a:path w="5894" h="4573" extrusionOk="0">
                  <a:moveTo>
                    <a:pt x="2953" y="1"/>
                  </a:moveTo>
                  <a:cubicBezTo>
                    <a:pt x="12" y="1"/>
                    <a:pt x="0" y="4573"/>
                    <a:pt x="2953" y="4573"/>
                  </a:cubicBezTo>
                  <a:cubicBezTo>
                    <a:pt x="5894" y="4573"/>
                    <a:pt x="5894" y="1"/>
                    <a:pt x="29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 name="Google Shape;733;p51"/>
            <p:cNvSpPr/>
            <p:nvPr/>
          </p:nvSpPr>
          <p:spPr>
            <a:xfrm>
              <a:off x="8108591" y="1442580"/>
              <a:ext cx="64709" cy="50206"/>
            </a:xfrm>
            <a:custGeom>
              <a:avLst/>
              <a:gdLst/>
              <a:ahLst/>
              <a:cxnLst/>
              <a:rect l="l" t="t" r="r" b="b"/>
              <a:pathLst>
                <a:path w="5894" h="4573" extrusionOk="0">
                  <a:moveTo>
                    <a:pt x="2953" y="1"/>
                  </a:moveTo>
                  <a:cubicBezTo>
                    <a:pt x="12" y="1"/>
                    <a:pt x="0" y="4573"/>
                    <a:pt x="2953" y="4573"/>
                  </a:cubicBezTo>
                  <a:cubicBezTo>
                    <a:pt x="5882" y="4573"/>
                    <a:pt x="5894" y="1"/>
                    <a:pt x="29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 name="Google Shape;734;p51"/>
            <p:cNvSpPr/>
            <p:nvPr/>
          </p:nvSpPr>
          <p:spPr>
            <a:xfrm>
              <a:off x="5190345" y="2915498"/>
              <a:ext cx="61317" cy="50206"/>
            </a:xfrm>
            <a:custGeom>
              <a:avLst/>
              <a:gdLst/>
              <a:ahLst/>
              <a:cxnLst/>
              <a:rect l="l" t="t" r="r" b="b"/>
              <a:pathLst>
                <a:path w="5585" h="4573" extrusionOk="0">
                  <a:moveTo>
                    <a:pt x="2786" y="0"/>
                  </a:moveTo>
                  <a:cubicBezTo>
                    <a:pt x="0" y="0"/>
                    <a:pt x="0" y="4572"/>
                    <a:pt x="2786" y="4572"/>
                  </a:cubicBezTo>
                  <a:cubicBezTo>
                    <a:pt x="5572" y="4572"/>
                    <a:pt x="5584" y="0"/>
                    <a:pt x="27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 name="Google Shape;735;p51"/>
            <p:cNvSpPr/>
            <p:nvPr/>
          </p:nvSpPr>
          <p:spPr>
            <a:xfrm>
              <a:off x="5082500" y="2915498"/>
              <a:ext cx="61317" cy="50206"/>
            </a:xfrm>
            <a:custGeom>
              <a:avLst/>
              <a:gdLst/>
              <a:ahLst/>
              <a:cxnLst/>
              <a:rect l="l" t="t" r="r" b="b"/>
              <a:pathLst>
                <a:path w="5585" h="4573" extrusionOk="0">
                  <a:moveTo>
                    <a:pt x="2799" y="0"/>
                  </a:moveTo>
                  <a:cubicBezTo>
                    <a:pt x="13" y="0"/>
                    <a:pt x="1" y="4572"/>
                    <a:pt x="2799" y="4572"/>
                  </a:cubicBezTo>
                  <a:cubicBezTo>
                    <a:pt x="5585" y="4572"/>
                    <a:pt x="5585" y="0"/>
                    <a:pt x="2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 name="Google Shape;736;p51"/>
            <p:cNvSpPr/>
            <p:nvPr/>
          </p:nvSpPr>
          <p:spPr>
            <a:xfrm>
              <a:off x="5294918" y="2915498"/>
              <a:ext cx="61317" cy="50206"/>
            </a:xfrm>
            <a:custGeom>
              <a:avLst/>
              <a:gdLst/>
              <a:ahLst/>
              <a:cxnLst/>
              <a:rect l="l" t="t" r="r" b="b"/>
              <a:pathLst>
                <a:path w="5585" h="4573" extrusionOk="0">
                  <a:moveTo>
                    <a:pt x="2786" y="0"/>
                  </a:moveTo>
                  <a:cubicBezTo>
                    <a:pt x="0" y="0"/>
                    <a:pt x="0" y="4572"/>
                    <a:pt x="2786" y="4572"/>
                  </a:cubicBezTo>
                  <a:cubicBezTo>
                    <a:pt x="5572" y="4572"/>
                    <a:pt x="5584" y="0"/>
                    <a:pt x="27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 name="Google Shape;737;p51"/>
            <p:cNvSpPr/>
            <p:nvPr/>
          </p:nvSpPr>
          <p:spPr>
            <a:xfrm>
              <a:off x="5223940" y="1908850"/>
              <a:ext cx="64709" cy="50206"/>
            </a:xfrm>
            <a:custGeom>
              <a:avLst/>
              <a:gdLst/>
              <a:ahLst/>
              <a:cxnLst/>
              <a:rect l="l" t="t" r="r" b="b"/>
              <a:pathLst>
                <a:path w="5894" h="4573" extrusionOk="0">
                  <a:moveTo>
                    <a:pt x="2941" y="0"/>
                  </a:moveTo>
                  <a:cubicBezTo>
                    <a:pt x="0" y="0"/>
                    <a:pt x="0" y="4572"/>
                    <a:pt x="2941" y="4572"/>
                  </a:cubicBezTo>
                  <a:cubicBezTo>
                    <a:pt x="5882" y="4572"/>
                    <a:pt x="5894" y="0"/>
                    <a:pt x="2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 name="Google Shape;738;p51"/>
            <p:cNvSpPr/>
            <p:nvPr/>
          </p:nvSpPr>
          <p:spPr>
            <a:xfrm>
              <a:off x="5123681" y="1908850"/>
              <a:ext cx="64577" cy="50206"/>
            </a:xfrm>
            <a:custGeom>
              <a:avLst/>
              <a:gdLst/>
              <a:ahLst/>
              <a:cxnLst/>
              <a:rect l="l" t="t" r="r" b="b"/>
              <a:pathLst>
                <a:path w="5882" h="4573" extrusionOk="0">
                  <a:moveTo>
                    <a:pt x="2941" y="0"/>
                  </a:moveTo>
                  <a:cubicBezTo>
                    <a:pt x="0" y="0"/>
                    <a:pt x="0" y="4572"/>
                    <a:pt x="2941" y="4572"/>
                  </a:cubicBezTo>
                  <a:cubicBezTo>
                    <a:pt x="5882" y="4572"/>
                    <a:pt x="5882" y="0"/>
                    <a:pt x="2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 name="Google Shape;739;p51"/>
            <p:cNvSpPr/>
            <p:nvPr/>
          </p:nvSpPr>
          <p:spPr>
            <a:xfrm>
              <a:off x="8561654" y="2771708"/>
              <a:ext cx="64709" cy="50206"/>
            </a:xfrm>
            <a:custGeom>
              <a:avLst/>
              <a:gdLst/>
              <a:ahLst/>
              <a:cxnLst/>
              <a:rect l="l" t="t" r="r" b="b"/>
              <a:pathLst>
                <a:path w="5894" h="4573" extrusionOk="0">
                  <a:moveTo>
                    <a:pt x="2953" y="0"/>
                  </a:moveTo>
                  <a:cubicBezTo>
                    <a:pt x="12" y="0"/>
                    <a:pt x="0" y="4572"/>
                    <a:pt x="2953" y="4572"/>
                  </a:cubicBezTo>
                  <a:cubicBezTo>
                    <a:pt x="5894" y="4572"/>
                    <a:pt x="5894" y="0"/>
                    <a:pt x="29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 name="Google Shape;740;p51"/>
            <p:cNvSpPr/>
            <p:nvPr/>
          </p:nvSpPr>
          <p:spPr>
            <a:xfrm>
              <a:off x="8461395" y="2771708"/>
              <a:ext cx="64709" cy="50206"/>
            </a:xfrm>
            <a:custGeom>
              <a:avLst/>
              <a:gdLst/>
              <a:ahLst/>
              <a:cxnLst/>
              <a:rect l="l" t="t" r="r" b="b"/>
              <a:pathLst>
                <a:path w="5894" h="4573" extrusionOk="0">
                  <a:moveTo>
                    <a:pt x="2941" y="0"/>
                  </a:moveTo>
                  <a:cubicBezTo>
                    <a:pt x="0" y="0"/>
                    <a:pt x="0" y="4572"/>
                    <a:pt x="2941" y="4572"/>
                  </a:cubicBezTo>
                  <a:cubicBezTo>
                    <a:pt x="5882" y="4572"/>
                    <a:pt x="5894" y="0"/>
                    <a:pt x="2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 name="Google Shape;741;p51"/>
            <p:cNvSpPr/>
            <p:nvPr/>
          </p:nvSpPr>
          <p:spPr>
            <a:xfrm>
              <a:off x="5733082" y="1477745"/>
              <a:ext cx="1433340" cy="1688526"/>
            </a:xfrm>
            <a:custGeom>
              <a:avLst/>
              <a:gdLst/>
              <a:ahLst/>
              <a:cxnLst/>
              <a:rect l="l" t="t" r="r" b="b"/>
              <a:pathLst>
                <a:path w="130541" h="153782" extrusionOk="0">
                  <a:moveTo>
                    <a:pt x="52566" y="0"/>
                  </a:moveTo>
                  <a:cubicBezTo>
                    <a:pt x="52566" y="0"/>
                    <a:pt x="0" y="150995"/>
                    <a:pt x="798" y="153400"/>
                  </a:cubicBezTo>
                  <a:lnTo>
                    <a:pt x="130540" y="153781"/>
                  </a:lnTo>
                  <a:lnTo>
                    <a:pt x="525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 name="Google Shape;742;p51"/>
            <p:cNvSpPr/>
            <p:nvPr/>
          </p:nvSpPr>
          <p:spPr>
            <a:xfrm>
              <a:off x="5982225" y="1489119"/>
              <a:ext cx="1184171" cy="1677151"/>
            </a:xfrm>
            <a:custGeom>
              <a:avLst/>
              <a:gdLst/>
              <a:ahLst/>
              <a:cxnLst/>
              <a:rect l="l" t="t" r="r" b="b"/>
              <a:pathLst>
                <a:path w="107848" h="152746" extrusionOk="0">
                  <a:moveTo>
                    <a:pt x="30409" y="0"/>
                  </a:moveTo>
                  <a:cubicBezTo>
                    <a:pt x="27111" y="11073"/>
                    <a:pt x="35517" y="19693"/>
                    <a:pt x="39815" y="29361"/>
                  </a:cubicBezTo>
                  <a:cubicBezTo>
                    <a:pt x="40994" y="32028"/>
                    <a:pt x="42148" y="35124"/>
                    <a:pt x="41398" y="38065"/>
                  </a:cubicBezTo>
                  <a:cubicBezTo>
                    <a:pt x="40720" y="40767"/>
                    <a:pt x="38541" y="42744"/>
                    <a:pt x="36457" y="44422"/>
                  </a:cubicBezTo>
                  <a:cubicBezTo>
                    <a:pt x="31088" y="48780"/>
                    <a:pt x="19967" y="54971"/>
                    <a:pt x="23468" y="63520"/>
                  </a:cubicBezTo>
                  <a:cubicBezTo>
                    <a:pt x="24968" y="67175"/>
                    <a:pt x="28421" y="69926"/>
                    <a:pt x="31480" y="72247"/>
                  </a:cubicBezTo>
                  <a:cubicBezTo>
                    <a:pt x="34564" y="74593"/>
                    <a:pt x="37267" y="77046"/>
                    <a:pt x="39327" y="80379"/>
                  </a:cubicBezTo>
                  <a:cubicBezTo>
                    <a:pt x="43458" y="87059"/>
                    <a:pt x="45089" y="96298"/>
                    <a:pt x="41875" y="103692"/>
                  </a:cubicBezTo>
                  <a:cubicBezTo>
                    <a:pt x="39017" y="110276"/>
                    <a:pt x="32362" y="113598"/>
                    <a:pt x="26218" y="116527"/>
                  </a:cubicBezTo>
                  <a:cubicBezTo>
                    <a:pt x="19027" y="119956"/>
                    <a:pt x="11049" y="123837"/>
                    <a:pt x="6180" y="130397"/>
                  </a:cubicBezTo>
                  <a:cubicBezTo>
                    <a:pt x="1584" y="136600"/>
                    <a:pt x="0" y="145328"/>
                    <a:pt x="3286" y="152436"/>
                  </a:cubicBezTo>
                  <a:lnTo>
                    <a:pt x="107847" y="152745"/>
                  </a:lnTo>
                  <a:lnTo>
                    <a:pt x="107847" y="152745"/>
                  </a:lnTo>
                  <a:lnTo>
                    <a:pt x="304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 name="Google Shape;743;p51"/>
            <p:cNvSpPr/>
            <p:nvPr/>
          </p:nvSpPr>
          <p:spPr>
            <a:xfrm>
              <a:off x="5300407" y="2213282"/>
              <a:ext cx="1086003" cy="1260379"/>
            </a:xfrm>
            <a:custGeom>
              <a:avLst/>
              <a:gdLst/>
              <a:ahLst/>
              <a:cxnLst/>
              <a:rect l="l" t="t" r="r" b="b"/>
              <a:pathLst>
                <a:path w="98918" h="114801" extrusionOk="0">
                  <a:moveTo>
                    <a:pt x="34719" y="1"/>
                  </a:moveTo>
                  <a:cubicBezTo>
                    <a:pt x="34719" y="1"/>
                    <a:pt x="0" y="112693"/>
                    <a:pt x="608" y="114515"/>
                  </a:cubicBezTo>
                  <a:lnTo>
                    <a:pt x="98917" y="114801"/>
                  </a:lnTo>
                  <a:lnTo>
                    <a:pt x="347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 name="Google Shape;744;p51"/>
            <p:cNvSpPr/>
            <p:nvPr/>
          </p:nvSpPr>
          <p:spPr>
            <a:xfrm>
              <a:off x="5518963" y="2226884"/>
              <a:ext cx="867447" cy="1246776"/>
            </a:xfrm>
            <a:custGeom>
              <a:avLst/>
              <a:gdLst/>
              <a:ahLst/>
              <a:cxnLst/>
              <a:rect l="l" t="t" r="r" b="b"/>
              <a:pathLst>
                <a:path w="79011" h="113562" extrusionOk="0">
                  <a:moveTo>
                    <a:pt x="15514" y="0"/>
                  </a:moveTo>
                  <a:cubicBezTo>
                    <a:pt x="14240" y="3774"/>
                    <a:pt x="14264" y="8084"/>
                    <a:pt x="14586" y="11954"/>
                  </a:cubicBezTo>
                  <a:cubicBezTo>
                    <a:pt x="14967" y="16478"/>
                    <a:pt x="15788" y="20872"/>
                    <a:pt x="18658" y="24491"/>
                  </a:cubicBezTo>
                  <a:cubicBezTo>
                    <a:pt x="21968" y="28658"/>
                    <a:pt x="26421" y="31944"/>
                    <a:pt x="29230" y="36493"/>
                  </a:cubicBezTo>
                  <a:cubicBezTo>
                    <a:pt x="31945" y="40886"/>
                    <a:pt x="32993" y="46030"/>
                    <a:pt x="28873" y="49649"/>
                  </a:cubicBezTo>
                  <a:cubicBezTo>
                    <a:pt x="24492" y="53495"/>
                    <a:pt x="9788" y="52661"/>
                    <a:pt x="13359" y="61877"/>
                  </a:cubicBezTo>
                  <a:cubicBezTo>
                    <a:pt x="14455" y="64710"/>
                    <a:pt x="17098" y="66603"/>
                    <a:pt x="19705" y="68151"/>
                  </a:cubicBezTo>
                  <a:cubicBezTo>
                    <a:pt x="25218" y="71449"/>
                    <a:pt x="31171" y="75628"/>
                    <a:pt x="34052" y="81582"/>
                  </a:cubicBezTo>
                  <a:cubicBezTo>
                    <a:pt x="36934" y="87547"/>
                    <a:pt x="32433" y="93559"/>
                    <a:pt x="26432" y="94952"/>
                  </a:cubicBezTo>
                  <a:cubicBezTo>
                    <a:pt x="22289" y="95905"/>
                    <a:pt x="17967" y="95464"/>
                    <a:pt x="13776" y="96000"/>
                  </a:cubicBezTo>
                  <a:cubicBezTo>
                    <a:pt x="9287" y="96560"/>
                    <a:pt x="5037" y="98869"/>
                    <a:pt x="2429" y="102656"/>
                  </a:cubicBezTo>
                  <a:cubicBezTo>
                    <a:pt x="132" y="105977"/>
                    <a:pt x="1" y="109716"/>
                    <a:pt x="941" y="113335"/>
                  </a:cubicBezTo>
                  <a:lnTo>
                    <a:pt x="79010" y="113562"/>
                  </a:lnTo>
                  <a:lnTo>
                    <a:pt x="155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745;p51"/>
            <p:cNvSpPr/>
            <p:nvPr/>
          </p:nvSpPr>
          <p:spPr>
            <a:xfrm>
              <a:off x="5257140" y="1167429"/>
              <a:ext cx="2873202" cy="2363610"/>
            </a:xfrm>
            <a:custGeom>
              <a:avLst/>
              <a:gdLst/>
              <a:ahLst/>
              <a:cxnLst/>
              <a:rect l="l" t="t" r="r" b="b"/>
              <a:pathLst>
                <a:path w="261676" h="215265" extrusionOk="0">
                  <a:moveTo>
                    <a:pt x="233732" y="215265"/>
                  </a:moveTo>
                  <a:lnTo>
                    <a:pt x="3834" y="215265"/>
                  </a:lnTo>
                  <a:cubicBezTo>
                    <a:pt x="3858" y="203704"/>
                    <a:pt x="0" y="186213"/>
                    <a:pt x="7263" y="176819"/>
                  </a:cubicBezTo>
                  <a:cubicBezTo>
                    <a:pt x="15443" y="166235"/>
                    <a:pt x="29957" y="171224"/>
                    <a:pt x="39124" y="176998"/>
                  </a:cubicBezTo>
                  <a:cubicBezTo>
                    <a:pt x="45923" y="181284"/>
                    <a:pt x="55579" y="185463"/>
                    <a:pt x="63413" y="181844"/>
                  </a:cubicBezTo>
                  <a:cubicBezTo>
                    <a:pt x="72188" y="177796"/>
                    <a:pt x="75700" y="170473"/>
                    <a:pt x="76105" y="161675"/>
                  </a:cubicBezTo>
                  <a:cubicBezTo>
                    <a:pt x="76653" y="149649"/>
                    <a:pt x="75986" y="136291"/>
                    <a:pt x="81403" y="125194"/>
                  </a:cubicBezTo>
                  <a:cubicBezTo>
                    <a:pt x="88297" y="111085"/>
                    <a:pt x="99501" y="114645"/>
                    <a:pt x="111812" y="110049"/>
                  </a:cubicBezTo>
                  <a:cubicBezTo>
                    <a:pt x="120432" y="106847"/>
                    <a:pt x="119825" y="97310"/>
                    <a:pt x="121801" y="89630"/>
                  </a:cubicBezTo>
                  <a:cubicBezTo>
                    <a:pt x="126933" y="69771"/>
                    <a:pt x="120325" y="51006"/>
                    <a:pt x="129528" y="32230"/>
                  </a:cubicBezTo>
                  <a:cubicBezTo>
                    <a:pt x="144911" y="881"/>
                    <a:pt x="188667" y="0"/>
                    <a:pt x="205062" y="22312"/>
                  </a:cubicBezTo>
                  <a:cubicBezTo>
                    <a:pt x="220278" y="43017"/>
                    <a:pt x="219159" y="70687"/>
                    <a:pt x="217670" y="95059"/>
                  </a:cubicBezTo>
                  <a:cubicBezTo>
                    <a:pt x="216825" y="108978"/>
                    <a:pt x="214158" y="122777"/>
                    <a:pt x="215432" y="136779"/>
                  </a:cubicBezTo>
                  <a:cubicBezTo>
                    <a:pt x="216004" y="143137"/>
                    <a:pt x="217135" y="150388"/>
                    <a:pt x="221195" y="155579"/>
                  </a:cubicBezTo>
                  <a:cubicBezTo>
                    <a:pt x="226683" y="162580"/>
                    <a:pt x="238721" y="163234"/>
                    <a:pt x="245864" y="168676"/>
                  </a:cubicBezTo>
                  <a:cubicBezTo>
                    <a:pt x="261676" y="180737"/>
                    <a:pt x="259473" y="197643"/>
                    <a:pt x="259473" y="215265"/>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746;p51"/>
            <p:cNvSpPr/>
            <p:nvPr/>
          </p:nvSpPr>
          <p:spPr>
            <a:xfrm>
              <a:off x="7104424" y="1484672"/>
              <a:ext cx="396214" cy="499218"/>
            </a:xfrm>
            <a:custGeom>
              <a:avLst/>
              <a:gdLst/>
              <a:ahLst/>
              <a:cxnLst/>
              <a:rect l="l" t="t" r="r" b="b"/>
              <a:pathLst>
                <a:path w="36089" h="45471" extrusionOk="0">
                  <a:moveTo>
                    <a:pt x="10883" y="1"/>
                  </a:moveTo>
                  <a:lnTo>
                    <a:pt x="6847" y="39077"/>
                  </a:lnTo>
                  <a:lnTo>
                    <a:pt x="5025" y="15324"/>
                  </a:lnTo>
                  <a:lnTo>
                    <a:pt x="1" y="45470"/>
                  </a:lnTo>
                  <a:lnTo>
                    <a:pt x="35636" y="44554"/>
                  </a:lnTo>
                  <a:cubicBezTo>
                    <a:pt x="35636" y="43184"/>
                    <a:pt x="36088" y="5730"/>
                    <a:pt x="36088" y="5727"/>
                  </a:cubicBezTo>
                  <a:lnTo>
                    <a:pt x="36088" y="5727"/>
                  </a:lnTo>
                  <a:lnTo>
                    <a:pt x="29695" y="33588"/>
                  </a:lnTo>
                  <a:lnTo>
                    <a:pt x="27861" y="16229"/>
                  </a:lnTo>
                  <a:lnTo>
                    <a:pt x="24206" y="37243"/>
                  </a:lnTo>
                  <a:lnTo>
                    <a:pt x="20551" y="2989"/>
                  </a:lnTo>
                  <a:lnTo>
                    <a:pt x="17360" y="36791"/>
                  </a:lnTo>
                  <a:lnTo>
                    <a:pt x="12788" y="19884"/>
                  </a:lnTo>
                  <a:lnTo>
                    <a:pt x="10966" y="31766"/>
                  </a:lnTo>
                  <a:lnTo>
                    <a:pt x="108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51"/>
            <p:cNvSpPr/>
            <p:nvPr/>
          </p:nvSpPr>
          <p:spPr>
            <a:xfrm>
              <a:off x="7291613" y="1885553"/>
              <a:ext cx="487119" cy="1679089"/>
            </a:xfrm>
            <a:custGeom>
              <a:avLst/>
              <a:gdLst/>
              <a:ahLst/>
              <a:cxnLst/>
              <a:rect l="l" t="t" r="r" b="b"/>
              <a:pathLst>
                <a:path w="44369" h="152939" extrusionOk="0">
                  <a:moveTo>
                    <a:pt x="6201" y="0"/>
                  </a:moveTo>
                  <a:cubicBezTo>
                    <a:pt x="4031" y="0"/>
                    <a:pt x="1887" y="696"/>
                    <a:pt x="0" y="2325"/>
                  </a:cubicBezTo>
                  <a:cubicBezTo>
                    <a:pt x="2596" y="6635"/>
                    <a:pt x="1512" y="12993"/>
                    <a:pt x="2191" y="17636"/>
                  </a:cubicBezTo>
                  <a:cubicBezTo>
                    <a:pt x="4298" y="32174"/>
                    <a:pt x="5001" y="46354"/>
                    <a:pt x="5858" y="60998"/>
                  </a:cubicBezTo>
                  <a:cubicBezTo>
                    <a:pt x="6715" y="75393"/>
                    <a:pt x="5346" y="89764"/>
                    <a:pt x="5215" y="104182"/>
                  </a:cubicBezTo>
                  <a:cubicBezTo>
                    <a:pt x="5096" y="118422"/>
                    <a:pt x="4215" y="133769"/>
                    <a:pt x="631" y="147473"/>
                  </a:cubicBezTo>
                  <a:cubicBezTo>
                    <a:pt x="7632" y="149045"/>
                    <a:pt x="15228" y="148640"/>
                    <a:pt x="22360" y="149962"/>
                  </a:cubicBezTo>
                  <a:cubicBezTo>
                    <a:pt x="28635" y="151129"/>
                    <a:pt x="37576" y="150664"/>
                    <a:pt x="43291" y="152938"/>
                  </a:cubicBezTo>
                  <a:cubicBezTo>
                    <a:pt x="44369" y="146407"/>
                    <a:pt x="42371" y="144481"/>
                    <a:pt x="39064" y="144481"/>
                  </a:cubicBezTo>
                  <a:cubicBezTo>
                    <a:pt x="34313" y="144481"/>
                    <a:pt x="26861" y="148456"/>
                    <a:pt x="21950" y="148456"/>
                  </a:cubicBezTo>
                  <a:cubicBezTo>
                    <a:pt x="19288" y="148456"/>
                    <a:pt x="17373" y="147289"/>
                    <a:pt x="17038" y="143687"/>
                  </a:cubicBezTo>
                  <a:cubicBezTo>
                    <a:pt x="16133" y="133853"/>
                    <a:pt x="29766" y="131686"/>
                    <a:pt x="20812" y="120601"/>
                  </a:cubicBezTo>
                  <a:cubicBezTo>
                    <a:pt x="17812" y="116874"/>
                    <a:pt x="14335" y="116005"/>
                    <a:pt x="14669" y="110481"/>
                  </a:cubicBezTo>
                  <a:cubicBezTo>
                    <a:pt x="15074" y="103932"/>
                    <a:pt x="20122" y="104444"/>
                    <a:pt x="23206" y="100015"/>
                  </a:cubicBezTo>
                  <a:cubicBezTo>
                    <a:pt x="27778" y="93443"/>
                    <a:pt x="22622" y="88823"/>
                    <a:pt x="18991" y="83620"/>
                  </a:cubicBezTo>
                  <a:cubicBezTo>
                    <a:pt x="13907" y="76322"/>
                    <a:pt x="16252" y="72559"/>
                    <a:pt x="21384" y="66618"/>
                  </a:cubicBezTo>
                  <a:cubicBezTo>
                    <a:pt x="25765" y="61546"/>
                    <a:pt x="28230" y="57081"/>
                    <a:pt x="25670" y="50414"/>
                  </a:cubicBezTo>
                  <a:cubicBezTo>
                    <a:pt x="22598" y="42401"/>
                    <a:pt x="13835" y="39401"/>
                    <a:pt x="15538" y="29780"/>
                  </a:cubicBezTo>
                  <a:cubicBezTo>
                    <a:pt x="16681" y="23280"/>
                    <a:pt x="21229" y="19100"/>
                    <a:pt x="20169" y="12159"/>
                  </a:cubicBezTo>
                  <a:cubicBezTo>
                    <a:pt x="19253" y="6083"/>
                    <a:pt x="12613" y="0"/>
                    <a:pt x="6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51"/>
            <p:cNvSpPr/>
            <p:nvPr/>
          </p:nvSpPr>
          <p:spPr>
            <a:xfrm>
              <a:off x="7198930" y="1858600"/>
              <a:ext cx="525073" cy="1680945"/>
            </a:xfrm>
            <a:custGeom>
              <a:avLst/>
              <a:gdLst/>
              <a:ahLst/>
              <a:cxnLst/>
              <a:rect l="l" t="t" r="r" b="b"/>
              <a:pathLst>
                <a:path w="47826" h="153108" extrusionOk="0">
                  <a:moveTo>
                    <a:pt x="6564" y="0"/>
                  </a:moveTo>
                  <a:cubicBezTo>
                    <a:pt x="4265" y="0"/>
                    <a:pt x="1997" y="690"/>
                    <a:pt x="1" y="2303"/>
                  </a:cubicBezTo>
                  <a:cubicBezTo>
                    <a:pt x="2787" y="6625"/>
                    <a:pt x="1668" y="12971"/>
                    <a:pt x="2394" y="17626"/>
                  </a:cubicBezTo>
                  <a:cubicBezTo>
                    <a:pt x="4704" y="32176"/>
                    <a:pt x="5490" y="46356"/>
                    <a:pt x="6466" y="61013"/>
                  </a:cubicBezTo>
                  <a:cubicBezTo>
                    <a:pt x="7430" y="75419"/>
                    <a:pt x="6025" y="89790"/>
                    <a:pt x="5942" y="104208"/>
                  </a:cubicBezTo>
                  <a:cubicBezTo>
                    <a:pt x="5859" y="118448"/>
                    <a:pt x="4978" y="133784"/>
                    <a:pt x="1215" y="147476"/>
                  </a:cubicBezTo>
                  <a:cubicBezTo>
                    <a:pt x="8680" y="149083"/>
                    <a:pt x="16777" y="148702"/>
                    <a:pt x="24385" y="150059"/>
                  </a:cubicBezTo>
                  <a:cubicBezTo>
                    <a:pt x="31076" y="151250"/>
                    <a:pt x="40601" y="150809"/>
                    <a:pt x="46697" y="153107"/>
                  </a:cubicBezTo>
                  <a:cubicBezTo>
                    <a:pt x="47826" y="146560"/>
                    <a:pt x="45675" y="144636"/>
                    <a:pt x="42133" y="144636"/>
                  </a:cubicBezTo>
                  <a:cubicBezTo>
                    <a:pt x="37082" y="144636"/>
                    <a:pt x="29203" y="148551"/>
                    <a:pt x="23980" y="148551"/>
                  </a:cubicBezTo>
                  <a:cubicBezTo>
                    <a:pt x="21125" y="148551"/>
                    <a:pt x="19064" y="147381"/>
                    <a:pt x="18694" y="143761"/>
                  </a:cubicBezTo>
                  <a:cubicBezTo>
                    <a:pt x="17682" y="133915"/>
                    <a:pt x="32207" y="131807"/>
                    <a:pt x="22635" y="120675"/>
                  </a:cubicBezTo>
                  <a:cubicBezTo>
                    <a:pt x="19408" y="116936"/>
                    <a:pt x="15705" y="116055"/>
                    <a:pt x="16038" y="110531"/>
                  </a:cubicBezTo>
                  <a:cubicBezTo>
                    <a:pt x="16443" y="103994"/>
                    <a:pt x="21825" y="104518"/>
                    <a:pt x="25099" y="100101"/>
                  </a:cubicBezTo>
                  <a:cubicBezTo>
                    <a:pt x="29957" y="93552"/>
                    <a:pt x="24432" y="88909"/>
                    <a:pt x="20539" y="83682"/>
                  </a:cubicBezTo>
                  <a:cubicBezTo>
                    <a:pt x="15098" y="76372"/>
                    <a:pt x="17586" y="72609"/>
                    <a:pt x="23027" y="66692"/>
                  </a:cubicBezTo>
                  <a:cubicBezTo>
                    <a:pt x="27695" y="61632"/>
                    <a:pt x="30290" y="57179"/>
                    <a:pt x="27540" y="50500"/>
                  </a:cubicBezTo>
                  <a:cubicBezTo>
                    <a:pt x="24242" y="42463"/>
                    <a:pt x="14884" y="39439"/>
                    <a:pt x="16669" y="29818"/>
                  </a:cubicBezTo>
                  <a:cubicBezTo>
                    <a:pt x="17860" y="23318"/>
                    <a:pt x="22682" y="19162"/>
                    <a:pt x="21539" y="12221"/>
                  </a:cubicBezTo>
                  <a:cubicBezTo>
                    <a:pt x="20532" y="6124"/>
                    <a:pt x="13412" y="0"/>
                    <a:pt x="65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51"/>
            <p:cNvSpPr/>
            <p:nvPr/>
          </p:nvSpPr>
          <p:spPr>
            <a:xfrm>
              <a:off x="7111089" y="1785283"/>
              <a:ext cx="487042" cy="1679100"/>
            </a:xfrm>
            <a:custGeom>
              <a:avLst/>
              <a:gdLst/>
              <a:ahLst/>
              <a:cxnLst/>
              <a:rect l="l" t="t" r="r" b="b"/>
              <a:pathLst>
                <a:path w="44362" h="152940" extrusionOk="0">
                  <a:moveTo>
                    <a:pt x="6199" y="1"/>
                  </a:moveTo>
                  <a:cubicBezTo>
                    <a:pt x="4031" y="1"/>
                    <a:pt x="1888" y="697"/>
                    <a:pt x="1" y="2326"/>
                  </a:cubicBezTo>
                  <a:cubicBezTo>
                    <a:pt x="2596" y="6636"/>
                    <a:pt x="1513" y="12982"/>
                    <a:pt x="2191" y="17637"/>
                  </a:cubicBezTo>
                  <a:cubicBezTo>
                    <a:pt x="4299" y="32174"/>
                    <a:pt x="4989" y="46355"/>
                    <a:pt x="5859" y="60988"/>
                  </a:cubicBezTo>
                  <a:cubicBezTo>
                    <a:pt x="6704" y="75394"/>
                    <a:pt x="5335" y="89765"/>
                    <a:pt x="5216" y="104183"/>
                  </a:cubicBezTo>
                  <a:cubicBezTo>
                    <a:pt x="5085" y="118423"/>
                    <a:pt x="4204" y="133758"/>
                    <a:pt x="620" y="147462"/>
                  </a:cubicBezTo>
                  <a:cubicBezTo>
                    <a:pt x="7621" y="149046"/>
                    <a:pt x="15229" y="148641"/>
                    <a:pt x="22361" y="149963"/>
                  </a:cubicBezTo>
                  <a:cubicBezTo>
                    <a:pt x="28635" y="151130"/>
                    <a:pt x="37577" y="150665"/>
                    <a:pt x="43280" y="152939"/>
                  </a:cubicBezTo>
                  <a:cubicBezTo>
                    <a:pt x="44361" y="146408"/>
                    <a:pt x="42366" y="144482"/>
                    <a:pt x="39061" y="144482"/>
                  </a:cubicBezTo>
                  <a:cubicBezTo>
                    <a:pt x="34312" y="144482"/>
                    <a:pt x="26861" y="148457"/>
                    <a:pt x="21950" y="148457"/>
                  </a:cubicBezTo>
                  <a:cubicBezTo>
                    <a:pt x="19289" y="148457"/>
                    <a:pt x="17373" y="147290"/>
                    <a:pt x="17039" y="143688"/>
                  </a:cubicBezTo>
                  <a:cubicBezTo>
                    <a:pt x="16134" y="133854"/>
                    <a:pt x="29766" y="131687"/>
                    <a:pt x="20813" y="120602"/>
                  </a:cubicBezTo>
                  <a:cubicBezTo>
                    <a:pt x="17801" y="116863"/>
                    <a:pt x="14336" y="115994"/>
                    <a:pt x="14669" y="110470"/>
                  </a:cubicBezTo>
                  <a:cubicBezTo>
                    <a:pt x="15074" y="103933"/>
                    <a:pt x="20122" y="104445"/>
                    <a:pt x="23206" y="100016"/>
                  </a:cubicBezTo>
                  <a:cubicBezTo>
                    <a:pt x="27778" y="93444"/>
                    <a:pt x="22623" y="88824"/>
                    <a:pt x="18979" y="83609"/>
                  </a:cubicBezTo>
                  <a:cubicBezTo>
                    <a:pt x="13895" y="76323"/>
                    <a:pt x="16253" y="72560"/>
                    <a:pt x="21384" y="66619"/>
                  </a:cubicBezTo>
                  <a:cubicBezTo>
                    <a:pt x="25766" y="61535"/>
                    <a:pt x="28219" y="57082"/>
                    <a:pt x="25671" y="50415"/>
                  </a:cubicBezTo>
                  <a:cubicBezTo>
                    <a:pt x="22599" y="42390"/>
                    <a:pt x="13836" y="39402"/>
                    <a:pt x="15526" y="29769"/>
                  </a:cubicBezTo>
                  <a:cubicBezTo>
                    <a:pt x="16681" y="23269"/>
                    <a:pt x="21218" y="19101"/>
                    <a:pt x="20170" y="12160"/>
                  </a:cubicBezTo>
                  <a:cubicBezTo>
                    <a:pt x="19245" y="6084"/>
                    <a:pt x="12609" y="1"/>
                    <a:pt x="61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51"/>
            <p:cNvSpPr/>
            <p:nvPr/>
          </p:nvSpPr>
          <p:spPr>
            <a:xfrm>
              <a:off x="6677370" y="889203"/>
              <a:ext cx="268509" cy="584051"/>
            </a:xfrm>
            <a:custGeom>
              <a:avLst/>
              <a:gdLst/>
              <a:ahLst/>
              <a:cxnLst/>
              <a:rect l="l" t="t" r="r" b="b"/>
              <a:pathLst>
                <a:path w="24457" h="53198" extrusionOk="0">
                  <a:moveTo>
                    <a:pt x="10664" y="1"/>
                  </a:moveTo>
                  <a:cubicBezTo>
                    <a:pt x="7865" y="1"/>
                    <a:pt x="5413" y="1400"/>
                    <a:pt x="4573" y="5030"/>
                  </a:cubicBezTo>
                  <a:cubicBezTo>
                    <a:pt x="3073" y="11519"/>
                    <a:pt x="9359" y="14103"/>
                    <a:pt x="11216" y="19413"/>
                  </a:cubicBezTo>
                  <a:cubicBezTo>
                    <a:pt x="14753" y="29485"/>
                    <a:pt x="1" y="32605"/>
                    <a:pt x="1965" y="43618"/>
                  </a:cubicBezTo>
                  <a:cubicBezTo>
                    <a:pt x="2910" y="48897"/>
                    <a:pt x="9192" y="53198"/>
                    <a:pt x="14240" y="53198"/>
                  </a:cubicBezTo>
                  <a:cubicBezTo>
                    <a:pt x="16889" y="53198"/>
                    <a:pt x="19197" y="52014"/>
                    <a:pt x="20218" y="49166"/>
                  </a:cubicBezTo>
                  <a:cubicBezTo>
                    <a:pt x="22742" y="42070"/>
                    <a:pt x="19682" y="32248"/>
                    <a:pt x="21754" y="24413"/>
                  </a:cubicBezTo>
                  <a:cubicBezTo>
                    <a:pt x="23361" y="18341"/>
                    <a:pt x="24456" y="10650"/>
                    <a:pt x="20491" y="5173"/>
                  </a:cubicBezTo>
                  <a:cubicBezTo>
                    <a:pt x="19956" y="4435"/>
                    <a:pt x="19289" y="3744"/>
                    <a:pt x="18527" y="3101"/>
                  </a:cubicBezTo>
                  <a:cubicBezTo>
                    <a:pt x="16323" y="1275"/>
                    <a:pt x="13335" y="1"/>
                    <a:pt x="106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51"/>
            <p:cNvSpPr/>
            <p:nvPr/>
          </p:nvSpPr>
          <p:spPr>
            <a:xfrm>
              <a:off x="6953971" y="1196841"/>
              <a:ext cx="183149" cy="413484"/>
            </a:xfrm>
            <a:custGeom>
              <a:avLst/>
              <a:gdLst/>
              <a:ahLst/>
              <a:cxnLst/>
              <a:rect l="l" t="t" r="r" b="b"/>
              <a:pathLst>
                <a:path w="16682" h="37662" extrusionOk="0">
                  <a:moveTo>
                    <a:pt x="7264" y="0"/>
                  </a:moveTo>
                  <a:cubicBezTo>
                    <a:pt x="5357" y="0"/>
                    <a:pt x="3686" y="991"/>
                    <a:pt x="3108" y="3560"/>
                  </a:cubicBezTo>
                  <a:cubicBezTo>
                    <a:pt x="2084" y="8156"/>
                    <a:pt x="6382" y="9977"/>
                    <a:pt x="7644" y="13740"/>
                  </a:cubicBezTo>
                  <a:cubicBezTo>
                    <a:pt x="10061" y="20872"/>
                    <a:pt x="0" y="23074"/>
                    <a:pt x="1334" y="30873"/>
                  </a:cubicBezTo>
                  <a:cubicBezTo>
                    <a:pt x="1982" y="34613"/>
                    <a:pt x="6266" y="37662"/>
                    <a:pt x="9709" y="37662"/>
                  </a:cubicBezTo>
                  <a:cubicBezTo>
                    <a:pt x="11516" y="37662"/>
                    <a:pt x="13091" y="36822"/>
                    <a:pt x="13788" y="34802"/>
                  </a:cubicBezTo>
                  <a:cubicBezTo>
                    <a:pt x="15514" y="29777"/>
                    <a:pt x="13431" y="22824"/>
                    <a:pt x="14836" y="17276"/>
                  </a:cubicBezTo>
                  <a:cubicBezTo>
                    <a:pt x="15931" y="12990"/>
                    <a:pt x="16681" y="7537"/>
                    <a:pt x="13978" y="3655"/>
                  </a:cubicBezTo>
                  <a:cubicBezTo>
                    <a:pt x="13609" y="3143"/>
                    <a:pt x="13157" y="2643"/>
                    <a:pt x="12633" y="2203"/>
                  </a:cubicBezTo>
                  <a:cubicBezTo>
                    <a:pt x="11126" y="905"/>
                    <a:pt x="9087" y="0"/>
                    <a:pt x="7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51"/>
            <p:cNvSpPr/>
            <p:nvPr/>
          </p:nvSpPr>
          <p:spPr>
            <a:xfrm>
              <a:off x="6823905" y="1053051"/>
              <a:ext cx="11780" cy="705488"/>
            </a:xfrm>
            <a:custGeom>
              <a:avLst/>
              <a:gdLst/>
              <a:ahLst/>
              <a:cxnLst/>
              <a:rect l="l" t="t" r="r" b="b"/>
              <a:pathLst>
                <a:path w="1073" h="64259" extrusionOk="0">
                  <a:moveTo>
                    <a:pt x="536" y="0"/>
                  </a:moveTo>
                  <a:cubicBezTo>
                    <a:pt x="239" y="0"/>
                    <a:pt x="1" y="429"/>
                    <a:pt x="1" y="953"/>
                  </a:cubicBezTo>
                  <a:lnTo>
                    <a:pt x="1" y="63306"/>
                  </a:lnTo>
                  <a:cubicBezTo>
                    <a:pt x="1" y="63829"/>
                    <a:pt x="239" y="64258"/>
                    <a:pt x="536" y="64258"/>
                  </a:cubicBezTo>
                  <a:cubicBezTo>
                    <a:pt x="822" y="64258"/>
                    <a:pt x="1072" y="63829"/>
                    <a:pt x="1072" y="63306"/>
                  </a:cubicBezTo>
                  <a:lnTo>
                    <a:pt x="1072" y="953"/>
                  </a:lnTo>
                  <a:cubicBezTo>
                    <a:pt x="1072" y="429"/>
                    <a:pt x="822"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 name="Google Shape;753;p51"/>
            <p:cNvSpPr/>
            <p:nvPr/>
          </p:nvSpPr>
          <p:spPr>
            <a:xfrm>
              <a:off x="7067953" y="1316828"/>
              <a:ext cx="11517" cy="388244"/>
            </a:xfrm>
            <a:custGeom>
              <a:avLst/>
              <a:gdLst/>
              <a:ahLst/>
              <a:cxnLst/>
              <a:rect l="l" t="t" r="r" b="b"/>
              <a:pathLst>
                <a:path w="1049" h="35363" extrusionOk="0">
                  <a:moveTo>
                    <a:pt x="525" y="1"/>
                  </a:moveTo>
                  <a:cubicBezTo>
                    <a:pt x="239" y="1"/>
                    <a:pt x="1" y="239"/>
                    <a:pt x="1" y="525"/>
                  </a:cubicBezTo>
                  <a:lnTo>
                    <a:pt x="1" y="34839"/>
                  </a:lnTo>
                  <a:cubicBezTo>
                    <a:pt x="1" y="35124"/>
                    <a:pt x="239" y="35362"/>
                    <a:pt x="525" y="35362"/>
                  </a:cubicBezTo>
                  <a:cubicBezTo>
                    <a:pt x="810" y="35362"/>
                    <a:pt x="1048" y="35124"/>
                    <a:pt x="1048" y="34839"/>
                  </a:cubicBezTo>
                  <a:lnTo>
                    <a:pt x="1048" y="525"/>
                  </a:lnTo>
                  <a:cubicBezTo>
                    <a:pt x="1048" y="239"/>
                    <a:pt x="810" y="1"/>
                    <a:pt x="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 name="Google Shape;754;p51"/>
            <p:cNvSpPr/>
            <p:nvPr/>
          </p:nvSpPr>
          <p:spPr>
            <a:xfrm>
              <a:off x="6382084" y="2929605"/>
              <a:ext cx="396346" cy="499086"/>
            </a:xfrm>
            <a:custGeom>
              <a:avLst/>
              <a:gdLst/>
              <a:ahLst/>
              <a:cxnLst/>
              <a:rect l="l" t="t" r="r" b="b"/>
              <a:pathLst>
                <a:path w="36101" h="45459" extrusionOk="0">
                  <a:moveTo>
                    <a:pt x="25218" y="1"/>
                  </a:moveTo>
                  <a:lnTo>
                    <a:pt x="25135" y="31755"/>
                  </a:lnTo>
                  <a:lnTo>
                    <a:pt x="23301" y="19884"/>
                  </a:lnTo>
                  <a:lnTo>
                    <a:pt x="18741" y="36779"/>
                  </a:lnTo>
                  <a:lnTo>
                    <a:pt x="15538" y="2977"/>
                  </a:lnTo>
                  <a:lnTo>
                    <a:pt x="11883" y="37244"/>
                  </a:lnTo>
                  <a:lnTo>
                    <a:pt x="8228" y="16229"/>
                  </a:lnTo>
                  <a:lnTo>
                    <a:pt x="6406" y="33588"/>
                  </a:lnTo>
                  <a:lnTo>
                    <a:pt x="1" y="5716"/>
                  </a:lnTo>
                  <a:lnTo>
                    <a:pt x="1" y="5716"/>
                  </a:lnTo>
                  <a:cubicBezTo>
                    <a:pt x="1" y="5718"/>
                    <a:pt x="465" y="43185"/>
                    <a:pt x="465" y="44554"/>
                  </a:cubicBezTo>
                  <a:lnTo>
                    <a:pt x="36100" y="45459"/>
                  </a:lnTo>
                  <a:lnTo>
                    <a:pt x="31076" y="15312"/>
                  </a:lnTo>
                  <a:lnTo>
                    <a:pt x="29242" y="39065"/>
                  </a:lnTo>
                  <a:lnTo>
                    <a:pt x="252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51"/>
            <p:cNvSpPr/>
            <p:nvPr/>
          </p:nvSpPr>
          <p:spPr>
            <a:xfrm>
              <a:off x="7600886" y="2904508"/>
              <a:ext cx="396346" cy="549281"/>
            </a:xfrm>
            <a:custGeom>
              <a:avLst/>
              <a:gdLst/>
              <a:ahLst/>
              <a:cxnLst/>
              <a:rect l="l" t="t" r="r" b="b"/>
              <a:pathLst>
                <a:path w="36101" h="50031" extrusionOk="0">
                  <a:moveTo>
                    <a:pt x="25218" y="1"/>
                  </a:moveTo>
                  <a:lnTo>
                    <a:pt x="25135" y="34958"/>
                  </a:lnTo>
                  <a:lnTo>
                    <a:pt x="23301" y="21885"/>
                  </a:lnTo>
                  <a:lnTo>
                    <a:pt x="18741" y="40482"/>
                  </a:lnTo>
                  <a:lnTo>
                    <a:pt x="15538" y="3275"/>
                  </a:lnTo>
                  <a:lnTo>
                    <a:pt x="11883" y="40982"/>
                  </a:lnTo>
                  <a:lnTo>
                    <a:pt x="8228" y="17860"/>
                  </a:lnTo>
                  <a:lnTo>
                    <a:pt x="6406" y="36958"/>
                  </a:lnTo>
                  <a:lnTo>
                    <a:pt x="0" y="6299"/>
                  </a:lnTo>
                  <a:lnTo>
                    <a:pt x="0" y="6299"/>
                  </a:lnTo>
                  <a:cubicBezTo>
                    <a:pt x="0" y="6302"/>
                    <a:pt x="465" y="47519"/>
                    <a:pt x="465" y="49031"/>
                  </a:cubicBezTo>
                  <a:lnTo>
                    <a:pt x="36100" y="50031"/>
                  </a:lnTo>
                  <a:lnTo>
                    <a:pt x="31076" y="16848"/>
                  </a:lnTo>
                  <a:lnTo>
                    <a:pt x="29242" y="42994"/>
                  </a:lnTo>
                  <a:lnTo>
                    <a:pt x="252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51"/>
            <p:cNvSpPr/>
            <p:nvPr/>
          </p:nvSpPr>
          <p:spPr>
            <a:xfrm>
              <a:off x="6764948" y="1651594"/>
              <a:ext cx="468247" cy="1725343"/>
            </a:xfrm>
            <a:custGeom>
              <a:avLst/>
              <a:gdLst/>
              <a:ahLst/>
              <a:cxnLst/>
              <a:rect l="l" t="t" r="r" b="b"/>
              <a:pathLst>
                <a:path w="42650" h="157152" extrusionOk="0">
                  <a:moveTo>
                    <a:pt x="21325" y="1"/>
                  </a:moveTo>
                  <a:cubicBezTo>
                    <a:pt x="9597" y="1"/>
                    <a:pt x="1" y="9585"/>
                    <a:pt x="1" y="21313"/>
                  </a:cubicBezTo>
                  <a:lnTo>
                    <a:pt x="1" y="135827"/>
                  </a:lnTo>
                  <a:cubicBezTo>
                    <a:pt x="1" y="147555"/>
                    <a:pt x="9597" y="157151"/>
                    <a:pt x="21325" y="157151"/>
                  </a:cubicBezTo>
                  <a:cubicBezTo>
                    <a:pt x="33053" y="157151"/>
                    <a:pt x="42649" y="147555"/>
                    <a:pt x="42649" y="135827"/>
                  </a:cubicBezTo>
                  <a:lnTo>
                    <a:pt x="42649" y="21313"/>
                  </a:lnTo>
                  <a:cubicBezTo>
                    <a:pt x="42649" y="9585"/>
                    <a:pt x="33053" y="1"/>
                    <a:pt x="213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 name="Google Shape;757;p51"/>
            <p:cNvSpPr/>
            <p:nvPr/>
          </p:nvSpPr>
          <p:spPr>
            <a:xfrm>
              <a:off x="6192634" y="3083891"/>
              <a:ext cx="1734927" cy="406765"/>
            </a:xfrm>
            <a:custGeom>
              <a:avLst/>
              <a:gdLst/>
              <a:ahLst/>
              <a:cxnLst/>
              <a:rect l="l" t="t" r="r" b="b"/>
              <a:pathLst>
                <a:path w="158025" h="37050" extrusionOk="0">
                  <a:moveTo>
                    <a:pt x="74213" y="1"/>
                  </a:moveTo>
                  <a:cubicBezTo>
                    <a:pt x="66865" y="1"/>
                    <a:pt x="59611" y="2589"/>
                    <a:pt x="54083" y="7939"/>
                  </a:cubicBezTo>
                  <a:cubicBezTo>
                    <a:pt x="44944" y="16776"/>
                    <a:pt x="41253" y="29933"/>
                    <a:pt x="27074" y="29933"/>
                  </a:cubicBezTo>
                  <a:cubicBezTo>
                    <a:pt x="26125" y="29933"/>
                    <a:pt x="25128" y="29874"/>
                    <a:pt x="24079" y="29751"/>
                  </a:cubicBezTo>
                  <a:cubicBezTo>
                    <a:pt x="21838" y="29489"/>
                    <a:pt x="15115" y="27767"/>
                    <a:pt x="9747" y="27767"/>
                  </a:cubicBezTo>
                  <a:cubicBezTo>
                    <a:pt x="4133" y="27767"/>
                    <a:pt x="0" y="29649"/>
                    <a:pt x="4017" y="37049"/>
                  </a:cubicBezTo>
                  <a:lnTo>
                    <a:pt x="158024" y="35811"/>
                  </a:lnTo>
                  <a:cubicBezTo>
                    <a:pt x="156774" y="25798"/>
                    <a:pt x="155298" y="9820"/>
                    <a:pt x="143213" y="7129"/>
                  </a:cubicBezTo>
                  <a:cubicBezTo>
                    <a:pt x="142219" y="6908"/>
                    <a:pt x="141239" y="6807"/>
                    <a:pt x="140272" y="6807"/>
                  </a:cubicBezTo>
                  <a:cubicBezTo>
                    <a:pt x="131183" y="6807"/>
                    <a:pt x="123195" y="15739"/>
                    <a:pt x="114769" y="18107"/>
                  </a:cubicBezTo>
                  <a:cubicBezTo>
                    <a:pt x="113488" y="18465"/>
                    <a:pt x="112303" y="18628"/>
                    <a:pt x="111194" y="18628"/>
                  </a:cubicBezTo>
                  <a:cubicBezTo>
                    <a:pt x="104683" y="18628"/>
                    <a:pt x="100816" y="13015"/>
                    <a:pt x="95933" y="8498"/>
                  </a:cubicBezTo>
                  <a:cubicBezTo>
                    <a:pt x="89878" y="2902"/>
                    <a:pt x="81993" y="1"/>
                    <a:pt x="742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51"/>
            <p:cNvSpPr/>
            <p:nvPr/>
          </p:nvSpPr>
          <p:spPr>
            <a:xfrm>
              <a:off x="6641689" y="2877972"/>
              <a:ext cx="393854" cy="61580"/>
            </a:xfrm>
            <a:custGeom>
              <a:avLst/>
              <a:gdLst/>
              <a:ahLst/>
              <a:cxnLst/>
              <a:rect l="l" t="t" r="r" b="b"/>
              <a:pathLst>
                <a:path w="35874" h="5609" extrusionOk="0">
                  <a:moveTo>
                    <a:pt x="2024" y="1"/>
                  </a:moveTo>
                  <a:cubicBezTo>
                    <a:pt x="905" y="1"/>
                    <a:pt x="0" y="918"/>
                    <a:pt x="0" y="2037"/>
                  </a:cubicBezTo>
                  <a:lnTo>
                    <a:pt x="0" y="3585"/>
                  </a:lnTo>
                  <a:cubicBezTo>
                    <a:pt x="0" y="4704"/>
                    <a:pt x="905" y="5609"/>
                    <a:pt x="2024" y="5609"/>
                  </a:cubicBezTo>
                  <a:lnTo>
                    <a:pt x="33838" y="5609"/>
                  </a:lnTo>
                  <a:cubicBezTo>
                    <a:pt x="34957" y="5609"/>
                    <a:pt x="35874" y="4704"/>
                    <a:pt x="35874" y="3585"/>
                  </a:cubicBezTo>
                  <a:lnTo>
                    <a:pt x="35874" y="2037"/>
                  </a:lnTo>
                  <a:cubicBezTo>
                    <a:pt x="35874" y="918"/>
                    <a:pt x="34957" y="1"/>
                    <a:pt x="338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51"/>
            <p:cNvSpPr/>
            <p:nvPr/>
          </p:nvSpPr>
          <p:spPr>
            <a:xfrm>
              <a:off x="5965493" y="3223069"/>
              <a:ext cx="393854" cy="61712"/>
            </a:xfrm>
            <a:custGeom>
              <a:avLst/>
              <a:gdLst/>
              <a:ahLst/>
              <a:cxnLst/>
              <a:rect l="l" t="t" r="r" b="b"/>
              <a:pathLst>
                <a:path w="35874" h="5621" extrusionOk="0">
                  <a:moveTo>
                    <a:pt x="2024" y="0"/>
                  </a:moveTo>
                  <a:cubicBezTo>
                    <a:pt x="917" y="0"/>
                    <a:pt x="0" y="917"/>
                    <a:pt x="0" y="2036"/>
                  </a:cubicBezTo>
                  <a:lnTo>
                    <a:pt x="0" y="3584"/>
                  </a:lnTo>
                  <a:cubicBezTo>
                    <a:pt x="0" y="4703"/>
                    <a:pt x="917" y="5620"/>
                    <a:pt x="2024" y="5620"/>
                  </a:cubicBezTo>
                  <a:lnTo>
                    <a:pt x="33838" y="5620"/>
                  </a:lnTo>
                  <a:cubicBezTo>
                    <a:pt x="34957" y="5620"/>
                    <a:pt x="35874" y="4703"/>
                    <a:pt x="35874" y="3584"/>
                  </a:cubicBezTo>
                  <a:lnTo>
                    <a:pt x="35874" y="2036"/>
                  </a:lnTo>
                  <a:cubicBezTo>
                    <a:pt x="35874" y="917"/>
                    <a:pt x="34957" y="0"/>
                    <a:pt x="338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760;p51"/>
            <p:cNvSpPr/>
            <p:nvPr/>
          </p:nvSpPr>
          <p:spPr>
            <a:xfrm>
              <a:off x="8184279" y="2942253"/>
              <a:ext cx="661825" cy="504356"/>
            </a:xfrm>
            <a:custGeom>
              <a:avLst/>
              <a:gdLst/>
              <a:ahLst/>
              <a:cxnLst/>
              <a:rect l="l" t="t" r="r" b="b"/>
              <a:pathLst>
                <a:path w="60282" h="45939" extrusionOk="0">
                  <a:moveTo>
                    <a:pt x="32528" y="16423"/>
                  </a:moveTo>
                  <a:cubicBezTo>
                    <a:pt x="32933" y="16542"/>
                    <a:pt x="33349" y="16661"/>
                    <a:pt x="33754" y="16804"/>
                  </a:cubicBezTo>
                  <a:cubicBezTo>
                    <a:pt x="33850" y="17327"/>
                    <a:pt x="33909" y="17863"/>
                    <a:pt x="33850" y="18399"/>
                  </a:cubicBezTo>
                  <a:cubicBezTo>
                    <a:pt x="33802" y="18804"/>
                    <a:pt x="33671" y="19185"/>
                    <a:pt x="33540" y="19566"/>
                  </a:cubicBezTo>
                  <a:cubicBezTo>
                    <a:pt x="32766" y="19554"/>
                    <a:pt x="32504" y="19220"/>
                    <a:pt x="32468" y="18280"/>
                  </a:cubicBezTo>
                  <a:cubicBezTo>
                    <a:pt x="32445" y="17863"/>
                    <a:pt x="32468" y="17435"/>
                    <a:pt x="32492" y="17030"/>
                  </a:cubicBezTo>
                  <a:cubicBezTo>
                    <a:pt x="32504" y="16827"/>
                    <a:pt x="32516" y="16625"/>
                    <a:pt x="32528" y="16423"/>
                  </a:cubicBezTo>
                  <a:close/>
                  <a:moveTo>
                    <a:pt x="24467" y="17351"/>
                  </a:moveTo>
                  <a:lnTo>
                    <a:pt x="24467" y="17351"/>
                  </a:lnTo>
                  <a:cubicBezTo>
                    <a:pt x="24336" y="18292"/>
                    <a:pt x="24336" y="19244"/>
                    <a:pt x="24551" y="20328"/>
                  </a:cubicBezTo>
                  <a:cubicBezTo>
                    <a:pt x="24598" y="20506"/>
                    <a:pt x="24670" y="20697"/>
                    <a:pt x="24729" y="20864"/>
                  </a:cubicBezTo>
                  <a:cubicBezTo>
                    <a:pt x="24836" y="21125"/>
                    <a:pt x="24944" y="21387"/>
                    <a:pt x="24872" y="21530"/>
                  </a:cubicBezTo>
                  <a:cubicBezTo>
                    <a:pt x="24860" y="21566"/>
                    <a:pt x="24813" y="21614"/>
                    <a:pt x="24765" y="21649"/>
                  </a:cubicBezTo>
                  <a:cubicBezTo>
                    <a:pt x="24658" y="21506"/>
                    <a:pt x="24551" y="21375"/>
                    <a:pt x="24444" y="21233"/>
                  </a:cubicBezTo>
                  <a:cubicBezTo>
                    <a:pt x="24182" y="20911"/>
                    <a:pt x="23932" y="20613"/>
                    <a:pt x="23777" y="20268"/>
                  </a:cubicBezTo>
                  <a:cubicBezTo>
                    <a:pt x="23479" y="19637"/>
                    <a:pt x="23384" y="18839"/>
                    <a:pt x="23420" y="18066"/>
                  </a:cubicBezTo>
                  <a:cubicBezTo>
                    <a:pt x="23777" y="17792"/>
                    <a:pt x="24122" y="17565"/>
                    <a:pt x="24467" y="17351"/>
                  </a:cubicBezTo>
                  <a:close/>
                  <a:moveTo>
                    <a:pt x="34302" y="16994"/>
                  </a:moveTo>
                  <a:cubicBezTo>
                    <a:pt x="34897" y="17208"/>
                    <a:pt x="35504" y="17458"/>
                    <a:pt x="36124" y="17708"/>
                  </a:cubicBezTo>
                  <a:cubicBezTo>
                    <a:pt x="36064" y="19006"/>
                    <a:pt x="35957" y="20304"/>
                    <a:pt x="35647" y="21483"/>
                  </a:cubicBezTo>
                  <a:cubicBezTo>
                    <a:pt x="35540" y="21887"/>
                    <a:pt x="35397" y="22221"/>
                    <a:pt x="35254" y="22507"/>
                  </a:cubicBezTo>
                  <a:cubicBezTo>
                    <a:pt x="34564" y="22471"/>
                    <a:pt x="34111" y="22316"/>
                    <a:pt x="33885" y="22018"/>
                  </a:cubicBezTo>
                  <a:cubicBezTo>
                    <a:pt x="33647" y="21733"/>
                    <a:pt x="33599" y="21268"/>
                    <a:pt x="33742" y="20613"/>
                  </a:cubicBezTo>
                  <a:cubicBezTo>
                    <a:pt x="33802" y="20340"/>
                    <a:pt x="33897" y="20078"/>
                    <a:pt x="34004" y="19792"/>
                  </a:cubicBezTo>
                  <a:cubicBezTo>
                    <a:pt x="34147" y="19363"/>
                    <a:pt x="34302" y="18935"/>
                    <a:pt x="34361" y="18458"/>
                  </a:cubicBezTo>
                  <a:cubicBezTo>
                    <a:pt x="34409" y="17958"/>
                    <a:pt x="34373" y="17470"/>
                    <a:pt x="34302" y="16994"/>
                  </a:cubicBezTo>
                  <a:close/>
                  <a:moveTo>
                    <a:pt x="30218" y="15994"/>
                  </a:moveTo>
                  <a:cubicBezTo>
                    <a:pt x="30813" y="16042"/>
                    <a:pt x="31409" y="16149"/>
                    <a:pt x="32016" y="16292"/>
                  </a:cubicBezTo>
                  <a:cubicBezTo>
                    <a:pt x="32016" y="16530"/>
                    <a:pt x="32004" y="16756"/>
                    <a:pt x="31980" y="16994"/>
                  </a:cubicBezTo>
                  <a:cubicBezTo>
                    <a:pt x="31956" y="17423"/>
                    <a:pt x="31933" y="17851"/>
                    <a:pt x="31956" y="18304"/>
                  </a:cubicBezTo>
                  <a:cubicBezTo>
                    <a:pt x="31980" y="19089"/>
                    <a:pt x="32195" y="19959"/>
                    <a:pt x="33361" y="20066"/>
                  </a:cubicBezTo>
                  <a:cubicBezTo>
                    <a:pt x="33314" y="20209"/>
                    <a:pt x="33278" y="20363"/>
                    <a:pt x="33242" y="20506"/>
                  </a:cubicBezTo>
                  <a:cubicBezTo>
                    <a:pt x="33064" y="21328"/>
                    <a:pt x="33147" y="21923"/>
                    <a:pt x="33480" y="22340"/>
                  </a:cubicBezTo>
                  <a:cubicBezTo>
                    <a:pt x="33778" y="22709"/>
                    <a:pt x="34254" y="22923"/>
                    <a:pt x="34945" y="22995"/>
                  </a:cubicBezTo>
                  <a:cubicBezTo>
                    <a:pt x="34742" y="23292"/>
                    <a:pt x="34504" y="23542"/>
                    <a:pt x="34254" y="23816"/>
                  </a:cubicBezTo>
                  <a:cubicBezTo>
                    <a:pt x="33933" y="24162"/>
                    <a:pt x="33611" y="24519"/>
                    <a:pt x="33278" y="25007"/>
                  </a:cubicBezTo>
                  <a:cubicBezTo>
                    <a:pt x="33266" y="25031"/>
                    <a:pt x="33254" y="25055"/>
                    <a:pt x="33242" y="25078"/>
                  </a:cubicBezTo>
                  <a:cubicBezTo>
                    <a:pt x="33228" y="25076"/>
                    <a:pt x="33215" y="25075"/>
                    <a:pt x="33201" y="25075"/>
                  </a:cubicBezTo>
                  <a:cubicBezTo>
                    <a:pt x="33132" y="25075"/>
                    <a:pt x="33066" y="25100"/>
                    <a:pt x="33016" y="25150"/>
                  </a:cubicBezTo>
                  <a:cubicBezTo>
                    <a:pt x="32854" y="25320"/>
                    <a:pt x="32650" y="25405"/>
                    <a:pt x="32399" y="25405"/>
                  </a:cubicBezTo>
                  <a:cubicBezTo>
                    <a:pt x="32299" y="25405"/>
                    <a:pt x="32191" y="25391"/>
                    <a:pt x="32075" y="25364"/>
                  </a:cubicBezTo>
                  <a:cubicBezTo>
                    <a:pt x="31206" y="25174"/>
                    <a:pt x="30290" y="24304"/>
                    <a:pt x="30111" y="23709"/>
                  </a:cubicBezTo>
                  <a:cubicBezTo>
                    <a:pt x="29897" y="23054"/>
                    <a:pt x="30040" y="22364"/>
                    <a:pt x="30194" y="21626"/>
                  </a:cubicBezTo>
                  <a:cubicBezTo>
                    <a:pt x="30278" y="21245"/>
                    <a:pt x="30361" y="20840"/>
                    <a:pt x="30397" y="20435"/>
                  </a:cubicBezTo>
                  <a:cubicBezTo>
                    <a:pt x="30480" y="19232"/>
                    <a:pt x="30516" y="17458"/>
                    <a:pt x="30218" y="15994"/>
                  </a:cubicBezTo>
                  <a:close/>
                  <a:moveTo>
                    <a:pt x="22908" y="18470"/>
                  </a:moveTo>
                  <a:cubicBezTo>
                    <a:pt x="22920" y="19209"/>
                    <a:pt x="23051" y="19923"/>
                    <a:pt x="23312" y="20483"/>
                  </a:cubicBezTo>
                  <a:cubicBezTo>
                    <a:pt x="23491" y="20887"/>
                    <a:pt x="23777" y="21233"/>
                    <a:pt x="24051" y="21566"/>
                  </a:cubicBezTo>
                  <a:cubicBezTo>
                    <a:pt x="24170" y="21697"/>
                    <a:pt x="24277" y="21840"/>
                    <a:pt x="24372" y="21983"/>
                  </a:cubicBezTo>
                  <a:cubicBezTo>
                    <a:pt x="24372" y="22018"/>
                    <a:pt x="24372" y="22054"/>
                    <a:pt x="24384" y="22090"/>
                  </a:cubicBezTo>
                  <a:cubicBezTo>
                    <a:pt x="24420" y="22161"/>
                    <a:pt x="24479" y="22209"/>
                    <a:pt x="24551" y="22233"/>
                  </a:cubicBezTo>
                  <a:cubicBezTo>
                    <a:pt x="24670" y="22423"/>
                    <a:pt x="24777" y="22614"/>
                    <a:pt x="24836" y="22840"/>
                  </a:cubicBezTo>
                  <a:cubicBezTo>
                    <a:pt x="24967" y="23316"/>
                    <a:pt x="24884" y="23792"/>
                    <a:pt x="24586" y="24245"/>
                  </a:cubicBezTo>
                  <a:cubicBezTo>
                    <a:pt x="24182" y="24876"/>
                    <a:pt x="23384" y="25388"/>
                    <a:pt x="22574" y="25555"/>
                  </a:cubicBezTo>
                  <a:cubicBezTo>
                    <a:pt x="22336" y="25388"/>
                    <a:pt x="22110" y="25209"/>
                    <a:pt x="21884" y="24995"/>
                  </a:cubicBezTo>
                  <a:cubicBezTo>
                    <a:pt x="21407" y="24554"/>
                    <a:pt x="20776" y="22745"/>
                    <a:pt x="20360" y="20887"/>
                  </a:cubicBezTo>
                  <a:cubicBezTo>
                    <a:pt x="21015" y="20221"/>
                    <a:pt x="21681" y="19554"/>
                    <a:pt x="22360" y="18947"/>
                  </a:cubicBezTo>
                  <a:cubicBezTo>
                    <a:pt x="22539" y="18780"/>
                    <a:pt x="22717" y="18625"/>
                    <a:pt x="22908" y="18470"/>
                  </a:cubicBezTo>
                  <a:close/>
                  <a:moveTo>
                    <a:pt x="36636" y="17911"/>
                  </a:moveTo>
                  <a:cubicBezTo>
                    <a:pt x="37231" y="18161"/>
                    <a:pt x="37850" y="18423"/>
                    <a:pt x="38469" y="18685"/>
                  </a:cubicBezTo>
                  <a:cubicBezTo>
                    <a:pt x="38529" y="18708"/>
                    <a:pt x="38588" y="18720"/>
                    <a:pt x="38648" y="18744"/>
                  </a:cubicBezTo>
                  <a:cubicBezTo>
                    <a:pt x="38088" y="19613"/>
                    <a:pt x="37624" y="20566"/>
                    <a:pt x="37279" y="21566"/>
                  </a:cubicBezTo>
                  <a:cubicBezTo>
                    <a:pt x="36695" y="23245"/>
                    <a:pt x="36064" y="24828"/>
                    <a:pt x="34695" y="25709"/>
                  </a:cubicBezTo>
                  <a:cubicBezTo>
                    <a:pt x="34559" y="25800"/>
                    <a:pt x="34413" y="25901"/>
                    <a:pt x="34246" y="25901"/>
                  </a:cubicBezTo>
                  <a:cubicBezTo>
                    <a:pt x="34237" y="25901"/>
                    <a:pt x="34228" y="25900"/>
                    <a:pt x="34219" y="25900"/>
                  </a:cubicBezTo>
                  <a:cubicBezTo>
                    <a:pt x="33969" y="25900"/>
                    <a:pt x="33766" y="25650"/>
                    <a:pt x="33635" y="25400"/>
                  </a:cubicBezTo>
                  <a:cubicBezTo>
                    <a:pt x="33659" y="25364"/>
                    <a:pt x="33683" y="25328"/>
                    <a:pt x="33707" y="25305"/>
                  </a:cubicBezTo>
                  <a:cubicBezTo>
                    <a:pt x="34016" y="24840"/>
                    <a:pt x="34326" y="24495"/>
                    <a:pt x="34635" y="24162"/>
                  </a:cubicBezTo>
                  <a:cubicBezTo>
                    <a:pt x="34957" y="23816"/>
                    <a:pt x="35266" y="23459"/>
                    <a:pt x="35540" y="23019"/>
                  </a:cubicBezTo>
                  <a:lnTo>
                    <a:pt x="35635" y="23019"/>
                  </a:lnTo>
                  <a:cubicBezTo>
                    <a:pt x="35778" y="23019"/>
                    <a:pt x="35885" y="22899"/>
                    <a:pt x="35885" y="22769"/>
                  </a:cubicBezTo>
                  <a:cubicBezTo>
                    <a:pt x="35885" y="22685"/>
                    <a:pt x="35850" y="22614"/>
                    <a:pt x="35790" y="22566"/>
                  </a:cubicBezTo>
                  <a:cubicBezTo>
                    <a:pt x="35921" y="22292"/>
                    <a:pt x="36040" y="21983"/>
                    <a:pt x="36136" y="21614"/>
                  </a:cubicBezTo>
                  <a:cubicBezTo>
                    <a:pt x="36445" y="20447"/>
                    <a:pt x="36564" y="19185"/>
                    <a:pt x="36636" y="17911"/>
                  </a:cubicBezTo>
                  <a:close/>
                  <a:moveTo>
                    <a:pt x="19919" y="21328"/>
                  </a:moveTo>
                  <a:cubicBezTo>
                    <a:pt x="20360" y="23161"/>
                    <a:pt x="21003" y="24864"/>
                    <a:pt x="21527" y="25364"/>
                  </a:cubicBezTo>
                  <a:cubicBezTo>
                    <a:pt x="21753" y="25578"/>
                    <a:pt x="21991" y="25769"/>
                    <a:pt x="22217" y="25924"/>
                  </a:cubicBezTo>
                  <a:cubicBezTo>
                    <a:pt x="22253" y="26031"/>
                    <a:pt x="22348" y="26090"/>
                    <a:pt x="22455" y="26090"/>
                  </a:cubicBezTo>
                  <a:lnTo>
                    <a:pt x="22467" y="26090"/>
                  </a:lnTo>
                  <a:cubicBezTo>
                    <a:pt x="23015" y="26424"/>
                    <a:pt x="23574" y="26638"/>
                    <a:pt x="24146" y="26769"/>
                  </a:cubicBezTo>
                  <a:cubicBezTo>
                    <a:pt x="23671" y="27173"/>
                    <a:pt x="23248" y="27371"/>
                    <a:pt x="22854" y="27371"/>
                  </a:cubicBezTo>
                  <a:cubicBezTo>
                    <a:pt x="22784" y="27371"/>
                    <a:pt x="22714" y="27365"/>
                    <a:pt x="22646" y="27352"/>
                  </a:cubicBezTo>
                  <a:cubicBezTo>
                    <a:pt x="21646" y="27162"/>
                    <a:pt x="20919" y="25590"/>
                    <a:pt x="20217" y="24066"/>
                  </a:cubicBezTo>
                  <a:cubicBezTo>
                    <a:pt x="19883" y="23340"/>
                    <a:pt x="19562" y="22638"/>
                    <a:pt x="19217" y="22066"/>
                  </a:cubicBezTo>
                  <a:cubicBezTo>
                    <a:pt x="19443" y="21828"/>
                    <a:pt x="19681" y="21578"/>
                    <a:pt x="19919" y="21328"/>
                  </a:cubicBezTo>
                  <a:close/>
                  <a:moveTo>
                    <a:pt x="29247" y="15948"/>
                  </a:moveTo>
                  <a:cubicBezTo>
                    <a:pt x="29392" y="15948"/>
                    <a:pt x="29537" y="15951"/>
                    <a:pt x="29682" y="15958"/>
                  </a:cubicBezTo>
                  <a:cubicBezTo>
                    <a:pt x="30028" y="17554"/>
                    <a:pt x="29932" y="19601"/>
                    <a:pt x="29885" y="20399"/>
                  </a:cubicBezTo>
                  <a:cubicBezTo>
                    <a:pt x="29861" y="20768"/>
                    <a:pt x="29778" y="21137"/>
                    <a:pt x="29694" y="21518"/>
                  </a:cubicBezTo>
                  <a:cubicBezTo>
                    <a:pt x="29539" y="22292"/>
                    <a:pt x="29373" y="23078"/>
                    <a:pt x="29611" y="23864"/>
                  </a:cubicBezTo>
                  <a:cubicBezTo>
                    <a:pt x="29873" y="24685"/>
                    <a:pt x="30992" y="25638"/>
                    <a:pt x="31956" y="25864"/>
                  </a:cubicBezTo>
                  <a:cubicBezTo>
                    <a:pt x="32111" y="25900"/>
                    <a:pt x="32254" y="25924"/>
                    <a:pt x="32397" y="25924"/>
                  </a:cubicBezTo>
                  <a:cubicBezTo>
                    <a:pt x="32528" y="25924"/>
                    <a:pt x="32647" y="25900"/>
                    <a:pt x="32766" y="25864"/>
                  </a:cubicBezTo>
                  <a:lnTo>
                    <a:pt x="32766" y="25864"/>
                  </a:lnTo>
                  <a:cubicBezTo>
                    <a:pt x="32266" y="26793"/>
                    <a:pt x="32087" y="27531"/>
                    <a:pt x="32040" y="28305"/>
                  </a:cubicBezTo>
                  <a:cubicBezTo>
                    <a:pt x="31956" y="28353"/>
                    <a:pt x="31897" y="28424"/>
                    <a:pt x="31873" y="28519"/>
                  </a:cubicBezTo>
                  <a:cubicBezTo>
                    <a:pt x="31361" y="27293"/>
                    <a:pt x="30301" y="26745"/>
                    <a:pt x="27539" y="26590"/>
                  </a:cubicBezTo>
                  <a:cubicBezTo>
                    <a:pt x="27313" y="26579"/>
                    <a:pt x="27087" y="26567"/>
                    <a:pt x="26861" y="26555"/>
                  </a:cubicBezTo>
                  <a:cubicBezTo>
                    <a:pt x="25515" y="26495"/>
                    <a:pt x="24313" y="26436"/>
                    <a:pt x="23205" y="25912"/>
                  </a:cubicBezTo>
                  <a:cubicBezTo>
                    <a:pt x="23955" y="25638"/>
                    <a:pt x="24622" y="25138"/>
                    <a:pt x="25015" y="24519"/>
                  </a:cubicBezTo>
                  <a:cubicBezTo>
                    <a:pt x="25396" y="23947"/>
                    <a:pt x="25503" y="23316"/>
                    <a:pt x="25325" y="22697"/>
                  </a:cubicBezTo>
                  <a:cubicBezTo>
                    <a:pt x="25265" y="22471"/>
                    <a:pt x="25170" y="22268"/>
                    <a:pt x="25051" y="22066"/>
                  </a:cubicBezTo>
                  <a:cubicBezTo>
                    <a:pt x="25182" y="21983"/>
                    <a:pt x="25277" y="21876"/>
                    <a:pt x="25337" y="21745"/>
                  </a:cubicBezTo>
                  <a:cubicBezTo>
                    <a:pt x="25491" y="21399"/>
                    <a:pt x="25348" y="21030"/>
                    <a:pt x="25206" y="20673"/>
                  </a:cubicBezTo>
                  <a:cubicBezTo>
                    <a:pt x="25146" y="20518"/>
                    <a:pt x="25087" y="20363"/>
                    <a:pt x="25051" y="20221"/>
                  </a:cubicBezTo>
                  <a:cubicBezTo>
                    <a:pt x="24813" y="19054"/>
                    <a:pt x="24836" y="18042"/>
                    <a:pt x="25039" y="17030"/>
                  </a:cubicBezTo>
                  <a:cubicBezTo>
                    <a:pt x="26473" y="16264"/>
                    <a:pt x="27858" y="15948"/>
                    <a:pt x="29247" y="15948"/>
                  </a:cubicBezTo>
                  <a:close/>
                  <a:moveTo>
                    <a:pt x="43891" y="0"/>
                  </a:moveTo>
                  <a:cubicBezTo>
                    <a:pt x="41378" y="0"/>
                    <a:pt x="37328" y="5936"/>
                    <a:pt x="34929" y="5936"/>
                  </a:cubicBezTo>
                  <a:cubicBezTo>
                    <a:pt x="34836" y="5936"/>
                    <a:pt x="34746" y="5928"/>
                    <a:pt x="34659" y="5909"/>
                  </a:cubicBezTo>
                  <a:cubicBezTo>
                    <a:pt x="31849" y="5323"/>
                    <a:pt x="30657" y="1803"/>
                    <a:pt x="28081" y="1803"/>
                  </a:cubicBezTo>
                  <a:cubicBezTo>
                    <a:pt x="27307" y="1803"/>
                    <a:pt x="26407" y="2121"/>
                    <a:pt x="25301" y="2933"/>
                  </a:cubicBezTo>
                  <a:cubicBezTo>
                    <a:pt x="22003" y="5362"/>
                    <a:pt x="24634" y="8838"/>
                    <a:pt x="22717" y="11350"/>
                  </a:cubicBezTo>
                  <a:cubicBezTo>
                    <a:pt x="22123" y="12135"/>
                    <a:pt x="21244" y="12435"/>
                    <a:pt x="20190" y="12435"/>
                  </a:cubicBezTo>
                  <a:cubicBezTo>
                    <a:pt x="16754" y="12435"/>
                    <a:pt x="11464" y="9245"/>
                    <a:pt x="8169" y="9245"/>
                  </a:cubicBezTo>
                  <a:cubicBezTo>
                    <a:pt x="7874" y="9245"/>
                    <a:pt x="7595" y="9271"/>
                    <a:pt x="7334" y="9326"/>
                  </a:cubicBezTo>
                  <a:cubicBezTo>
                    <a:pt x="250" y="10850"/>
                    <a:pt x="0" y="20733"/>
                    <a:pt x="4489" y="24912"/>
                  </a:cubicBezTo>
                  <a:cubicBezTo>
                    <a:pt x="6646" y="26915"/>
                    <a:pt x="8569" y="27712"/>
                    <a:pt x="10339" y="27712"/>
                  </a:cubicBezTo>
                  <a:cubicBezTo>
                    <a:pt x="13493" y="27712"/>
                    <a:pt x="16167" y="25184"/>
                    <a:pt x="18836" y="22447"/>
                  </a:cubicBezTo>
                  <a:cubicBezTo>
                    <a:pt x="19157" y="22983"/>
                    <a:pt x="19455" y="23638"/>
                    <a:pt x="19753" y="24281"/>
                  </a:cubicBezTo>
                  <a:cubicBezTo>
                    <a:pt x="20515" y="25924"/>
                    <a:pt x="21288" y="27626"/>
                    <a:pt x="22550" y="27852"/>
                  </a:cubicBezTo>
                  <a:cubicBezTo>
                    <a:pt x="22658" y="27876"/>
                    <a:pt x="22753" y="27888"/>
                    <a:pt x="22860" y="27888"/>
                  </a:cubicBezTo>
                  <a:cubicBezTo>
                    <a:pt x="23455" y="27888"/>
                    <a:pt x="24086" y="27555"/>
                    <a:pt x="24777" y="26900"/>
                  </a:cubicBezTo>
                  <a:cubicBezTo>
                    <a:pt x="25444" y="26995"/>
                    <a:pt x="26134" y="27031"/>
                    <a:pt x="26837" y="27067"/>
                  </a:cubicBezTo>
                  <a:cubicBezTo>
                    <a:pt x="27051" y="27079"/>
                    <a:pt x="27289" y="27079"/>
                    <a:pt x="27515" y="27102"/>
                  </a:cubicBezTo>
                  <a:cubicBezTo>
                    <a:pt x="31218" y="27305"/>
                    <a:pt x="31492" y="28019"/>
                    <a:pt x="31861" y="30900"/>
                  </a:cubicBezTo>
                  <a:cubicBezTo>
                    <a:pt x="32075" y="32615"/>
                    <a:pt x="31861" y="34508"/>
                    <a:pt x="31861" y="36246"/>
                  </a:cubicBezTo>
                  <a:cubicBezTo>
                    <a:pt x="31861" y="39294"/>
                    <a:pt x="31861" y="42342"/>
                    <a:pt x="31861" y="45390"/>
                  </a:cubicBezTo>
                  <a:cubicBezTo>
                    <a:pt x="31861" y="45628"/>
                    <a:pt x="31921" y="45926"/>
                    <a:pt x="32147" y="45938"/>
                  </a:cubicBezTo>
                  <a:cubicBezTo>
                    <a:pt x="32151" y="45938"/>
                    <a:pt x="32156" y="45938"/>
                    <a:pt x="32160" y="45938"/>
                  </a:cubicBezTo>
                  <a:cubicBezTo>
                    <a:pt x="32400" y="45938"/>
                    <a:pt x="32480" y="45612"/>
                    <a:pt x="32480" y="45378"/>
                  </a:cubicBezTo>
                  <a:lnTo>
                    <a:pt x="32528" y="34913"/>
                  </a:lnTo>
                  <a:cubicBezTo>
                    <a:pt x="32528" y="33163"/>
                    <a:pt x="32552" y="31424"/>
                    <a:pt x="32552" y="29674"/>
                  </a:cubicBezTo>
                  <a:cubicBezTo>
                    <a:pt x="32540" y="28293"/>
                    <a:pt x="32611" y="27114"/>
                    <a:pt x="33338" y="25888"/>
                  </a:cubicBezTo>
                  <a:cubicBezTo>
                    <a:pt x="33540" y="26174"/>
                    <a:pt x="33838" y="26400"/>
                    <a:pt x="34231" y="26412"/>
                  </a:cubicBezTo>
                  <a:cubicBezTo>
                    <a:pt x="34516" y="26412"/>
                    <a:pt x="34766" y="26269"/>
                    <a:pt x="34981" y="26138"/>
                  </a:cubicBezTo>
                  <a:cubicBezTo>
                    <a:pt x="36481" y="25162"/>
                    <a:pt x="37148" y="23507"/>
                    <a:pt x="37755" y="21733"/>
                  </a:cubicBezTo>
                  <a:cubicBezTo>
                    <a:pt x="38100" y="20733"/>
                    <a:pt x="38576" y="19792"/>
                    <a:pt x="39148" y="18935"/>
                  </a:cubicBezTo>
                  <a:cubicBezTo>
                    <a:pt x="40787" y="19529"/>
                    <a:pt x="42460" y="19818"/>
                    <a:pt x="44102" y="19818"/>
                  </a:cubicBezTo>
                  <a:cubicBezTo>
                    <a:pt x="48414" y="19818"/>
                    <a:pt x="52519" y="17826"/>
                    <a:pt x="55269" y="14137"/>
                  </a:cubicBezTo>
                  <a:cubicBezTo>
                    <a:pt x="60282" y="7445"/>
                    <a:pt x="55004" y="1447"/>
                    <a:pt x="48361" y="1447"/>
                  </a:cubicBezTo>
                  <a:cubicBezTo>
                    <a:pt x="47463" y="1447"/>
                    <a:pt x="46539" y="1557"/>
                    <a:pt x="45613" y="1790"/>
                  </a:cubicBezTo>
                  <a:cubicBezTo>
                    <a:pt x="45220" y="500"/>
                    <a:pt x="44620" y="0"/>
                    <a:pt x="438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 name="Google Shape;761;p51"/>
            <p:cNvSpPr/>
            <p:nvPr/>
          </p:nvSpPr>
          <p:spPr>
            <a:xfrm>
              <a:off x="6640119" y="2360431"/>
              <a:ext cx="431533" cy="328805"/>
            </a:xfrm>
            <a:custGeom>
              <a:avLst/>
              <a:gdLst/>
              <a:ahLst/>
              <a:cxnLst/>
              <a:rect l="l" t="t" r="r" b="b"/>
              <a:pathLst>
                <a:path w="39306" h="29949" extrusionOk="0">
                  <a:moveTo>
                    <a:pt x="21206" y="10708"/>
                  </a:moveTo>
                  <a:cubicBezTo>
                    <a:pt x="21479" y="10779"/>
                    <a:pt x="21741" y="10863"/>
                    <a:pt x="22015" y="10958"/>
                  </a:cubicBezTo>
                  <a:cubicBezTo>
                    <a:pt x="22075" y="11303"/>
                    <a:pt x="22110" y="11648"/>
                    <a:pt x="22075" y="11994"/>
                  </a:cubicBezTo>
                  <a:cubicBezTo>
                    <a:pt x="22039" y="12256"/>
                    <a:pt x="21956" y="12518"/>
                    <a:pt x="21860" y="12756"/>
                  </a:cubicBezTo>
                  <a:cubicBezTo>
                    <a:pt x="21372" y="12744"/>
                    <a:pt x="21194" y="12530"/>
                    <a:pt x="21170" y="11922"/>
                  </a:cubicBezTo>
                  <a:cubicBezTo>
                    <a:pt x="21158" y="11648"/>
                    <a:pt x="21170" y="11363"/>
                    <a:pt x="21194" y="11101"/>
                  </a:cubicBezTo>
                  <a:cubicBezTo>
                    <a:pt x="21194" y="10970"/>
                    <a:pt x="21206" y="10839"/>
                    <a:pt x="21206" y="10708"/>
                  </a:cubicBezTo>
                  <a:close/>
                  <a:moveTo>
                    <a:pt x="15955" y="11315"/>
                  </a:moveTo>
                  <a:lnTo>
                    <a:pt x="15955" y="11315"/>
                  </a:lnTo>
                  <a:cubicBezTo>
                    <a:pt x="15872" y="11922"/>
                    <a:pt x="15872" y="12553"/>
                    <a:pt x="16014" y="13256"/>
                  </a:cubicBezTo>
                  <a:cubicBezTo>
                    <a:pt x="16038" y="13375"/>
                    <a:pt x="16086" y="13494"/>
                    <a:pt x="16133" y="13601"/>
                  </a:cubicBezTo>
                  <a:cubicBezTo>
                    <a:pt x="16193" y="13768"/>
                    <a:pt x="16264" y="13946"/>
                    <a:pt x="16217" y="14042"/>
                  </a:cubicBezTo>
                  <a:cubicBezTo>
                    <a:pt x="16205" y="14065"/>
                    <a:pt x="16181" y="14089"/>
                    <a:pt x="16145" y="14113"/>
                  </a:cubicBezTo>
                  <a:cubicBezTo>
                    <a:pt x="16086" y="14018"/>
                    <a:pt x="16014" y="13934"/>
                    <a:pt x="15943" y="13851"/>
                  </a:cubicBezTo>
                  <a:cubicBezTo>
                    <a:pt x="15764" y="13637"/>
                    <a:pt x="15610" y="13434"/>
                    <a:pt x="15502" y="13220"/>
                  </a:cubicBezTo>
                  <a:cubicBezTo>
                    <a:pt x="15312" y="12803"/>
                    <a:pt x="15252" y="12280"/>
                    <a:pt x="15276" y="11779"/>
                  </a:cubicBezTo>
                  <a:cubicBezTo>
                    <a:pt x="15502" y="11601"/>
                    <a:pt x="15729" y="11446"/>
                    <a:pt x="15955" y="11315"/>
                  </a:cubicBezTo>
                  <a:close/>
                  <a:moveTo>
                    <a:pt x="22372" y="11077"/>
                  </a:moveTo>
                  <a:lnTo>
                    <a:pt x="22372" y="11077"/>
                  </a:lnTo>
                  <a:cubicBezTo>
                    <a:pt x="22753" y="11220"/>
                    <a:pt x="23158" y="11375"/>
                    <a:pt x="23563" y="11541"/>
                  </a:cubicBezTo>
                  <a:cubicBezTo>
                    <a:pt x="23515" y="12399"/>
                    <a:pt x="23444" y="13244"/>
                    <a:pt x="23242" y="14006"/>
                  </a:cubicBezTo>
                  <a:cubicBezTo>
                    <a:pt x="23170" y="14268"/>
                    <a:pt x="23087" y="14482"/>
                    <a:pt x="22991" y="14673"/>
                  </a:cubicBezTo>
                  <a:cubicBezTo>
                    <a:pt x="22539" y="14649"/>
                    <a:pt x="22241" y="14542"/>
                    <a:pt x="22099" y="14363"/>
                  </a:cubicBezTo>
                  <a:cubicBezTo>
                    <a:pt x="21932" y="14173"/>
                    <a:pt x="21908" y="13863"/>
                    <a:pt x="22003" y="13446"/>
                  </a:cubicBezTo>
                  <a:cubicBezTo>
                    <a:pt x="22039" y="13268"/>
                    <a:pt x="22099" y="13089"/>
                    <a:pt x="22170" y="12899"/>
                  </a:cubicBezTo>
                  <a:cubicBezTo>
                    <a:pt x="22265" y="12625"/>
                    <a:pt x="22360" y="12351"/>
                    <a:pt x="22408" y="12029"/>
                  </a:cubicBezTo>
                  <a:cubicBezTo>
                    <a:pt x="22444" y="11708"/>
                    <a:pt x="22408" y="11387"/>
                    <a:pt x="22372" y="11077"/>
                  </a:cubicBezTo>
                  <a:close/>
                  <a:moveTo>
                    <a:pt x="19705" y="10422"/>
                  </a:moveTo>
                  <a:cubicBezTo>
                    <a:pt x="20098" y="10458"/>
                    <a:pt x="20479" y="10529"/>
                    <a:pt x="20884" y="10625"/>
                  </a:cubicBezTo>
                  <a:cubicBezTo>
                    <a:pt x="20872" y="10779"/>
                    <a:pt x="20860" y="10922"/>
                    <a:pt x="20860" y="11077"/>
                  </a:cubicBezTo>
                  <a:cubicBezTo>
                    <a:pt x="20836" y="11351"/>
                    <a:pt x="20825" y="11637"/>
                    <a:pt x="20836" y="11934"/>
                  </a:cubicBezTo>
                  <a:cubicBezTo>
                    <a:pt x="20860" y="12446"/>
                    <a:pt x="20991" y="13006"/>
                    <a:pt x="21753" y="13077"/>
                  </a:cubicBezTo>
                  <a:cubicBezTo>
                    <a:pt x="21729" y="13172"/>
                    <a:pt x="21694" y="13268"/>
                    <a:pt x="21670" y="13375"/>
                  </a:cubicBezTo>
                  <a:cubicBezTo>
                    <a:pt x="21563" y="13899"/>
                    <a:pt x="21610" y="14292"/>
                    <a:pt x="21837" y="14566"/>
                  </a:cubicBezTo>
                  <a:cubicBezTo>
                    <a:pt x="22027" y="14804"/>
                    <a:pt x="22337" y="14947"/>
                    <a:pt x="22789" y="14994"/>
                  </a:cubicBezTo>
                  <a:cubicBezTo>
                    <a:pt x="22646" y="15185"/>
                    <a:pt x="22503" y="15351"/>
                    <a:pt x="22337" y="15530"/>
                  </a:cubicBezTo>
                  <a:cubicBezTo>
                    <a:pt x="22134" y="15756"/>
                    <a:pt x="21920" y="15994"/>
                    <a:pt x="21706" y="16304"/>
                  </a:cubicBezTo>
                  <a:cubicBezTo>
                    <a:pt x="21694" y="16328"/>
                    <a:pt x="21682" y="16340"/>
                    <a:pt x="21670" y="16351"/>
                  </a:cubicBezTo>
                  <a:cubicBezTo>
                    <a:pt x="21659" y="16349"/>
                    <a:pt x="21647" y="16347"/>
                    <a:pt x="21635" y="16347"/>
                  </a:cubicBezTo>
                  <a:cubicBezTo>
                    <a:pt x="21595" y="16347"/>
                    <a:pt x="21554" y="16363"/>
                    <a:pt x="21527" y="16399"/>
                  </a:cubicBezTo>
                  <a:cubicBezTo>
                    <a:pt x="21424" y="16511"/>
                    <a:pt x="21290" y="16567"/>
                    <a:pt x="21124" y="16567"/>
                  </a:cubicBezTo>
                  <a:cubicBezTo>
                    <a:pt x="21061" y="16567"/>
                    <a:pt x="20993" y="16558"/>
                    <a:pt x="20920" y="16542"/>
                  </a:cubicBezTo>
                  <a:cubicBezTo>
                    <a:pt x="20348" y="16411"/>
                    <a:pt x="19753" y="15839"/>
                    <a:pt x="19634" y="15458"/>
                  </a:cubicBezTo>
                  <a:cubicBezTo>
                    <a:pt x="19503" y="15030"/>
                    <a:pt x="19586" y="14577"/>
                    <a:pt x="19693" y="14101"/>
                  </a:cubicBezTo>
                  <a:cubicBezTo>
                    <a:pt x="19741" y="13851"/>
                    <a:pt x="19801" y="13589"/>
                    <a:pt x="19813" y="13327"/>
                  </a:cubicBezTo>
                  <a:cubicBezTo>
                    <a:pt x="19872" y="12541"/>
                    <a:pt x="19896" y="11387"/>
                    <a:pt x="19705" y="10422"/>
                  </a:cubicBezTo>
                  <a:close/>
                  <a:moveTo>
                    <a:pt x="14931" y="12041"/>
                  </a:moveTo>
                  <a:cubicBezTo>
                    <a:pt x="14943" y="12530"/>
                    <a:pt x="15026" y="12982"/>
                    <a:pt x="15205" y="13351"/>
                  </a:cubicBezTo>
                  <a:cubicBezTo>
                    <a:pt x="15324" y="13613"/>
                    <a:pt x="15502" y="13839"/>
                    <a:pt x="15681" y="14054"/>
                  </a:cubicBezTo>
                  <a:cubicBezTo>
                    <a:pt x="15752" y="14149"/>
                    <a:pt x="15824" y="14244"/>
                    <a:pt x="15895" y="14327"/>
                  </a:cubicBezTo>
                  <a:cubicBezTo>
                    <a:pt x="15895" y="14351"/>
                    <a:pt x="15895" y="14375"/>
                    <a:pt x="15907" y="14399"/>
                  </a:cubicBezTo>
                  <a:cubicBezTo>
                    <a:pt x="15919" y="14446"/>
                    <a:pt x="15967" y="14482"/>
                    <a:pt x="16014" y="14494"/>
                  </a:cubicBezTo>
                  <a:cubicBezTo>
                    <a:pt x="16086" y="14613"/>
                    <a:pt x="16157" y="14744"/>
                    <a:pt x="16193" y="14887"/>
                  </a:cubicBezTo>
                  <a:cubicBezTo>
                    <a:pt x="16276" y="15197"/>
                    <a:pt x="16229" y="15506"/>
                    <a:pt x="16038" y="15804"/>
                  </a:cubicBezTo>
                  <a:cubicBezTo>
                    <a:pt x="15764" y="16220"/>
                    <a:pt x="15252" y="16554"/>
                    <a:pt x="14717" y="16661"/>
                  </a:cubicBezTo>
                  <a:cubicBezTo>
                    <a:pt x="14574" y="16554"/>
                    <a:pt x="14419" y="16435"/>
                    <a:pt x="14264" y="16292"/>
                  </a:cubicBezTo>
                  <a:cubicBezTo>
                    <a:pt x="13967" y="16006"/>
                    <a:pt x="13550" y="14827"/>
                    <a:pt x="13276" y="13613"/>
                  </a:cubicBezTo>
                  <a:cubicBezTo>
                    <a:pt x="13705" y="13184"/>
                    <a:pt x="14133" y="12756"/>
                    <a:pt x="14574" y="12351"/>
                  </a:cubicBezTo>
                  <a:cubicBezTo>
                    <a:pt x="14693" y="12244"/>
                    <a:pt x="14824" y="12149"/>
                    <a:pt x="14931" y="12041"/>
                  </a:cubicBezTo>
                  <a:close/>
                  <a:moveTo>
                    <a:pt x="23884" y="11684"/>
                  </a:moveTo>
                  <a:cubicBezTo>
                    <a:pt x="24277" y="11839"/>
                    <a:pt x="24682" y="12006"/>
                    <a:pt x="25087" y="12184"/>
                  </a:cubicBezTo>
                  <a:cubicBezTo>
                    <a:pt x="25123" y="12196"/>
                    <a:pt x="25158" y="12208"/>
                    <a:pt x="25206" y="12220"/>
                  </a:cubicBezTo>
                  <a:cubicBezTo>
                    <a:pt x="24837" y="12791"/>
                    <a:pt x="24527" y="13411"/>
                    <a:pt x="24301" y="14065"/>
                  </a:cubicBezTo>
                  <a:cubicBezTo>
                    <a:pt x="23932" y="15161"/>
                    <a:pt x="23515" y="16185"/>
                    <a:pt x="22622" y="16756"/>
                  </a:cubicBezTo>
                  <a:cubicBezTo>
                    <a:pt x="22534" y="16822"/>
                    <a:pt x="22446" y="16889"/>
                    <a:pt x="22339" y="16889"/>
                  </a:cubicBezTo>
                  <a:cubicBezTo>
                    <a:pt x="22330" y="16889"/>
                    <a:pt x="22322" y="16888"/>
                    <a:pt x="22313" y="16887"/>
                  </a:cubicBezTo>
                  <a:cubicBezTo>
                    <a:pt x="22146" y="16887"/>
                    <a:pt x="22015" y="16721"/>
                    <a:pt x="21932" y="16554"/>
                  </a:cubicBezTo>
                  <a:cubicBezTo>
                    <a:pt x="21944" y="16542"/>
                    <a:pt x="21956" y="16518"/>
                    <a:pt x="21979" y="16494"/>
                  </a:cubicBezTo>
                  <a:cubicBezTo>
                    <a:pt x="22182" y="16197"/>
                    <a:pt x="22384" y="15970"/>
                    <a:pt x="22587" y="15756"/>
                  </a:cubicBezTo>
                  <a:cubicBezTo>
                    <a:pt x="22789" y="15518"/>
                    <a:pt x="22991" y="15304"/>
                    <a:pt x="23170" y="15006"/>
                  </a:cubicBezTo>
                  <a:lnTo>
                    <a:pt x="23242" y="15006"/>
                  </a:lnTo>
                  <a:cubicBezTo>
                    <a:pt x="23325" y="15006"/>
                    <a:pt x="23408" y="14935"/>
                    <a:pt x="23396" y="14839"/>
                  </a:cubicBezTo>
                  <a:cubicBezTo>
                    <a:pt x="23396" y="14792"/>
                    <a:pt x="23372" y="14744"/>
                    <a:pt x="23337" y="14708"/>
                  </a:cubicBezTo>
                  <a:cubicBezTo>
                    <a:pt x="23420" y="14530"/>
                    <a:pt x="23503" y="14327"/>
                    <a:pt x="23563" y="14089"/>
                  </a:cubicBezTo>
                  <a:cubicBezTo>
                    <a:pt x="23765" y="13327"/>
                    <a:pt x="23837" y="12506"/>
                    <a:pt x="23884" y="11684"/>
                  </a:cubicBezTo>
                  <a:close/>
                  <a:moveTo>
                    <a:pt x="12990" y="13911"/>
                  </a:moveTo>
                  <a:cubicBezTo>
                    <a:pt x="13276" y="15101"/>
                    <a:pt x="13693" y="16209"/>
                    <a:pt x="14038" y="16542"/>
                  </a:cubicBezTo>
                  <a:cubicBezTo>
                    <a:pt x="14193" y="16673"/>
                    <a:pt x="14336" y="16804"/>
                    <a:pt x="14490" y="16899"/>
                  </a:cubicBezTo>
                  <a:cubicBezTo>
                    <a:pt x="14514" y="16971"/>
                    <a:pt x="14574" y="17006"/>
                    <a:pt x="14645" y="17006"/>
                  </a:cubicBezTo>
                  <a:lnTo>
                    <a:pt x="14657" y="17006"/>
                  </a:lnTo>
                  <a:cubicBezTo>
                    <a:pt x="15002" y="17233"/>
                    <a:pt x="15371" y="17363"/>
                    <a:pt x="15752" y="17459"/>
                  </a:cubicBezTo>
                  <a:cubicBezTo>
                    <a:pt x="15445" y="17717"/>
                    <a:pt x="15170" y="17843"/>
                    <a:pt x="14914" y="17843"/>
                  </a:cubicBezTo>
                  <a:cubicBezTo>
                    <a:pt x="14864" y="17843"/>
                    <a:pt x="14814" y="17838"/>
                    <a:pt x="14764" y="17828"/>
                  </a:cubicBezTo>
                  <a:cubicBezTo>
                    <a:pt x="14109" y="17709"/>
                    <a:pt x="13645" y="16685"/>
                    <a:pt x="13181" y="15685"/>
                  </a:cubicBezTo>
                  <a:cubicBezTo>
                    <a:pt x="12966" y="15220"/>
                    <a:pt x="12764" y="14756"/>
                    <a:pt x="12526" y="14387"/>
                  </a:cubicBezTo>
                  <a:cubicBezTo>
                    <a:pt x="12681" y="14232"/>
                    <a:pt x="12835" y="14065"/>
                    <a:pt x="12990" y="13911"/>
                  </a:cubicBezTo>
                  <a:close/>
                  <a:moveTo>
                    <a:pt x="19128" y="10394"/>
                  </a:moveTo>
                  <a:cubicBezTo>
                    <a:pt x="19206" y="10394"/>
                    <a:pt x="19283" y="10396"/>
                    <a:pt x="19360" y="10398"/>
                  </a:cubicBezTo>
                  <a:cubicBezTo>
                    <a:pt x="19586" y="11446"/>
                    <a:pt x="19527" y="12780"/>
                    <a:pt x="19479" y="13303"/>
                  </a:cubicBezTo>
                  <a:cubicBezTo>
                    <a:pt x="19467" y="13542"/>
                    <a:pt x="19420" y="13780"/>
                    <a:pt x="19360" y="14030"/>
                  </a:cubicBezTo>
                  <a:cubicBezTo>
                    <a:pt x="19265" y="14530"/>
                    <a:pt x="19158" y="15054"/>
                    <a:pt x="19312" y="15566"/>
                  </a:cubicBezTo>
                  <a:cubicBezTo>
                    <a:pt x="19479" y="16101"/>
                    <a:pt x="20205" y="16721"/>
                    <a:pt x="20836" y="16863"/>
                  </a:cubicBezTo>
                  <a:cubicBezTo>
                    <a:pt x="20944" y="16887"/>
                    <a:pt x="21039" y="16899"/>
                    <a:pt x="21122" y="16899"/>
                  </a:cubicBezTo>
                  <a:cubicBezTo>
                    <a:pt x="21206" y="16899"/>
                    <a:pt x="21289" y="16887"/>
                    <a:pt x="21360" y="16863"/>
                  </a:cubicBezTo>
                  <a:lnTo>
                    <a:pt x="21360" y="16863"/>
                  </a:lnTo>
                  <a:cubicBezTo>
                    <a:pt x="21039" y="17471"/>
                    <a:pt x="20920" y="17959"/>
                    <a:pt x="20884" y="18459"/>
                  </a:cubicBezTo>
                  <a:cubicBezTo>
                    <a:pt x="20836" y="18483"/>
                    <a:pt x="20801" y="18530"/>
                    <a:pt x="20789" y="18590"/>
                  </a:cubicBezTo>
                  <a:cubicBezTo>
                    <a:pt x="20455" y="17792"/>
                    <a:pt x="19765" y="17435"/>
                    <a:pt x="17967" y="17328"/>
                  </a:cubicBezTo>
                  <a:cubicBezTo>
                    <a:pt x="17812" y="17328"/>
                    <a:pt x="17657" y="17316"/>
                    <a:pt x="17515" y="17316"/>
                  </a:cubicBezTo>
                  <a:cubicBezTo>
                    <a:pt x="16645" y="17268"/>
                    <a:pt x="15860" y="17233"/>
                    <a:pt x="15133" y="16887"/>
                  </a:cubicBezTo>
                  <a:cubicBezTo>
                    <a:pt x="15622" y="16709"/>
                    <a:pt x="16062" y="16387"/>
                    <a:pt x="16312" y="15994"/>
                  </a:cubicBezTo>
                  <a:cubicBezTo>
                    <a:pt x="16562" y="15613"/>
                    <a:pt x="16634" y="15208"/>
                    <a:pt x="16514" y="14804"/>
                  </a:cubicBezTo>
                  <a:cubicBezTo>
                    <a:pt x="16479" y="14649"/>
                    <a:pt x="16407" y="14518"/>
                    <a:pt x="16336" y="14387"/>
                  </a:cubicBezTo>
                  <a:cubicBezTo>
                    <a:pt x="16419" y="14327"/>
                    <a:pt x="16491" y="14256"/>
                    <a:pt x="16526" y="14173"/>
                  </a:cubicBezTo>
                  <a:cubicBezTo>
                    <a:pt x="16622" y="13946"/>
                    <a:pt x="16526" y="13708"/>
                    <a:pt x="16443" y="13482"/>
                  </a:cubicBezTo>
                  <a:cubicBezTo>
                    <a:pt x="16395" y="13375"/>
                    <a:pt x="16360" y="13280"/>
                    <a:pt x="16336" y="13184"/>
                  </a:cubicBezTo>
                  <a:cubicBezTo>
                    <a:pt x="16181" y="12422"/>
                    <a:pt x="16193" y="11768"/>
                    <a:pt x="16324" y="11101"/>
                  </a:cubicBezTo>
                  <a:cubicBezTo>
                    <a:pt x="17280" y="10595"/>
                    <a:pt x="18205" y="10394"/>
                    <a:pt x="19128" y="10394"/>
                  </a:cubicBezTo>
                  <a:close/>
                  <a:moveTo>
                    <a:pt x="28625" y="0"/>
                  </a:moveTo>
                  <a:cubicBezTo>
                    <a:pt x="26989" y="0"/>
                    <a:pt x="24343" y="3868"/>
                    <a:pt x="22777" y="3868"/>
                  </a:cubicBezTo>
                  <a:cubicBezTo>
                    <a:pt x="22716" y="3868"/>
                    <a:pt x="22656" y="3862"/>
                    <a:pt x="22599" y="3850"/>
                  </a:cubicBezTo>
                  <a:cubicBezTo>
                    <a:pt x="20769" y="3475"/>
                    <a:pt x="19994" y="1181"/>
                    <a:pt x="18312" y="1181"/>
                  </a:cubicBezTo>
                  <a:cubicBezTo>
                    <a:pt x="17805" y="1181"/>
                    <a:pt x="17216" y="1389"/>
                    <a:pt x="16491" y="1921"/>
                  </a:cubicBezTo>
                  <a:cubicBezTo>
                    <a:pt x="14348" y="3493"/>
                    <a:pt x="16062" y="5767"/>
                    <a:pt x="14812" y="7398"/>
                  </a:cubicBezTo>
                  <a:cubicBezTo>
                    <a:pt x="14424" y="7911"/>
                    <a:pt x="13850" y="8108"/>
                    <a:pt x="13161" y="8108"/>
                  </a:cubicBezTo>
                  <a:cubicBezTo>
                    <a:pt x="10919" y="8108"/>
                    <a:pt x="7468" y="6025"/>
                    <a:pt x="5323" y="6025"/>
                  </a:cubicBezTo>
                  <a:cubicBezTo>
                    <a:pt x="5134" y="6025"/>
                    <a:pt x="4954" y="6041"/>
                    <a:pt x="4787" y="6076"/>
                  </a:cubicBezTo>
                  <a:cubicBezTo>
                    <a:pt x="167" y="7077"/>
                    <a:pt x="1" y="13518"/>
                    <a:pt x="2929" y="16244"/>
                  </a:cubicBezTo>
                  <a:cubicBezTo>
                    <a:pt x="4333" y="17550"/>
                    <a:pt x="5585" y="18069"/>
                    <a:pt x="6739" y="18069"/>
                  </a:cubicBezTo>
                  <a:cubicBezTo>
                    <a:pt x="8795" y="18069"/>
                    <a:pt x="10541" y="16421"/>
                    <a:pt x="12288" y="14637"/>
                  </a:cubicBezTo>
                  <a:cubicBezTo>
                    <a:pt x="12490" y="14982"/>
                    <a:pt x="12693" y="15411"/>
                    <a:pt x="12883" y="15828"/>
                  </a:cubicBezTo>
                  <a:cubicBezTo>
                    <a:pt x="13371" y="16899"/>
                    <a:pt x="13883" y="18006"/>
                    <a:pt x="14705" y="18161"/>
                  </a:cubicBezTo>
                  <a:cubicBezTo>
                    <a:pt x="14776" y="18173"/>
                    <a:pt x="14836" y="18185"/>
                    <a:pt x="14907" y="18185"/>
                  </a:cubicBezTo>
                  <a:cubicBezTo>
                    <a:pt x="15300" y="18185"/>
                    <a:pt x="15705" y="17971"/>
                    <a:pt x="16157" y="17530"/>
                  </a:cubicBezTo>
                  <a:cubicBezTo>
                    <a:pt x="16598" y="17602"/>
                    <a:pt x="17038" y="17625"/>
                    <a:pt x="17491" y="17649"/>
                  </a:cubicBezTo>
                  <a:cubicBezTo>
                    <a:pt x="17646" y="17649"/>
                    <a:pt x="17788" y="17661"/>
                    <a:pt x="17943" y="17661"/>
                  </a:cubicBezTo>
                  <a:cubicBezTo>
                    <a:pt x="20360" y="17804"/>
                    <a:pt x="20539" y="18268"/>
                    <a:pt x="20777" y="20138"/>
                  </a:cubicBezTo>
                  <a:cubicBezTo>
                    <a:pt x="20920" y="21269"/>
                    <a:pt x="20777" y="22507"/>
                    <a:pt x="20777" y="23638"/>
                  </a:cubicBezTo>
                  <a:cubicBezTo>
                    <a:pt x="20777" y="25614"/>
                    <a:pt x="20777" y="27603"/>
                    <a:pt x="20777" y="29591"/>
                  </a:cubicBezTo>
                  <a:cubicBezTo>
                    <a:pt x="20777" y="29746"/>
                    <a:pt x="20813" y="29936"/>
                    <a:pt x="20967" y="29948"/>
                  </a:cubicBezTo>
                  <a:cubicBezTo>
                    <a:pt x="20972" y="29949"/>
                    <a:pt x="20976" y="29949"/>
                    <a:pt x="20980" y="29949"/>
                  </a:cubicBezTo>
                  <a:cubicBezTo>
                    <a:pt x="21125" y="29949"/>
                    <a:pt x="21182" y="29742"/>
                    <a:pt x="21182" y="29579"/>
                  </a:cubicBezTo>
                  <a:cubicBezTo>
                    <a:pt x="21194" y="27305"/>
                    <a:pt x="21194" y="25031"/>
                    <a:pt x="21206" y="22757"/>
                  </a:cubicBezTo>
                  <a:cubicBezTo>
                    <a:pt x="21217" y="21626"/>
                    <a:pt x="21229" y="20483"/>
                    <a:pt x="21217" y="19352"/>
                  </a:cubicBezTo>
                  <a:cubicBezTo>
                    <a:pt x="21217" y="18447"/>
                    <a:pt x="21265" y="17685"/>
                    <a:pt x="21741" y="16875"/>
                  </a:cubicBezTo>
                  <a:cubicBezTo>
                    <a:pt x="21872" y="17066"/>
                    <a:pt x="22063" y="17221"/>
                    <a:pt x="22313" y="17221"/>
                  </a:cubicBezTo>
                  <a:cubicBezTo>
                    <a:pt x="22503" y="17221"/>
                    <a:pt x="22670" y="17125"/>
                    <a:pt x="22813" y="17042"/>
                  </a:cubicBezTo>
                  <a:cubicBezTo>
                    <a:pt x="23789" y="16411"/>
                    <a:pt x="24218" y="15328"/>
                    <a:pt x="24623" y="14173"/>
                  </a:cubicBezTo>
                  <a:cubicBezTo>
                    <a:pt x="24849" y="13518"/>
                    <a:pt x="25158" y="12899"/>
                    <a:pt x="25528" y="12339"/>
                  </a:cubicBezTo>
                  <a:cubicBezTo>
                    <a:pt x="26598" y="12728"/>
                    <a:pt x="27690" y="12917"/>
                    <a:pt x="28762" y="12917"/>
                  </a:cubicBezTo>
                  <a:cubicBezTo>
                    <a:pt x="31568" y="12917"/>
                    <a:pt x="34241" y="11623"/>
                    <a:pt x="36041" y="9220"/>
                  </a:cubicBezTo>
                  <a:cubicBezTo>
                    <a:pt x="39305" y="4853"/>
                    <a:pt x="35860" y="939"/>
                    <a:pt x="31523" y="939"/>
                  </a:cubicBezTo>
                  <a:cubicBezTo>
                    <a:pt x="30941" y="939"/>
                    <a:pt x="30342" y="1010"/>
                    <a:pt x="29742" y="1159"/>
                  </a:cubicBezTo>
                  <a:cubicBezTo>
                    <a:pt x="29488" y="324"/>
                    <a:pt x="29099" y="0"/>
                    <a:pt x="28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 name="Google Shape;762;p51"/>
            <p:cNvSpPr/>
            <p:nvPr/>
          </p:nvSpPr>
          <p:spPr>
            <a:xfrm>
              <a:off x="6267806" y="2034437"/>
              <a:ext cx="579122" cy="404086"/>
            </a:xfrm>
            <a:custGeom>
              <a:avLst/>
              <a:gdLst/>
              <a:ahLst/>
              <a:cxnLst/>
              <a:rect l="l" t="t" r="r" b="b"/>
              <a:pathLst>
                <a:path w="52749" h="36806" extrusionOk="0">
                  <a:moveTo>
                    <a:pt x="24280" y="13159"/>
                  </a:moveTo>
                  <a:cubicBezTo>
                    <a:pt x="24292" y="13326"/>
                    <a:pt x="24304" y="13481"/>
                    <a:pt x="24304" y="13636"/>
                  </a:cubicBezTo>
                  <a:cubicBezTo>
                    <a:pt x="24328" y="13969"/>
                    <a:pt x="24352" y="14302"/>
                    <a:pt x="24340" y="14648"/>
                  </a:cubicBezTo>
                  <a:cubicBezTo>
                    <a:pt x="24304" y="15398"/>
                    <a:pt x="24066" y="15660"/>
                    <a:pt x="23399" y="15672"/>
                  </a:cubicBezTo>
                  <a:cubicBezTo>
                    <a:pt x="23280" y="15374"/>
                    <a:pt x="23173" y="15064"/>
                    <a:pt x="23125" y="14731"/>
                  </a:cubicBezTo>
                  <a:cubicBezTo>
                    <a:pt x="23078" y="14314"/>
                    <a:pt x="23125" y="13886"/>
                    <a:pt x="23209" y="13457"/>
                  </a:cubicBezTo>
                  <a:cubicBezTo>
                    <a:pt x="23566" y="13350"/>
                    <a:pt x="23923" y="13243"/>
                    <a:pt x="24280" y="13159"/>
                  </a:cubicBezTo>
                  <a:close/>
                  <a:moveTo>
                    <a:pt x="31329" y="13898"/>
                  </a:moveTo>
                  <a:lnTo>
                    <a:pt x="31329" y="13898"/>
                  </a:lnTo>
                  <a:cubicBezTo>
                    <a:pt x="31638" y="14064"/>
                    <a:pt x="31936" y="14255"/>
                    <a:pt x="32246" y="14469"/>
                  </a:cubicBezTo>
                  <a:cubicBezTo>
                    <a:pt x="32281" y="15088"/>
                    <a:pt x="32198" y="15731"/>
                    <a:pt x="31936" y="16243"/>
                  </a:cubicBezTo>
                  <a:cubicBezTo>
                    <a:pt x="31805" y="16517"/>
                    <a:pt x="31579" y="16755"/>
                    <a:pt x="31353" y="17017"/>
                  </a:cubicBezTo>
                  <a:cubicBezTo>
                    <a:pt x="31257" y="17124"/>
                    <a:pt x="31162" y="17231"/>
                    <a:pt x="31067" y="17339"/>
                  </a:cubicBezTo>
                  <a:cubicBezTo>
                    <a:pt x="31031" y="17315"/>
                    <a:pt x="30995" y="17279"/>
                    <a:pt x="30984" y="17243"/>
                  </a:cubicBezTo>
                  <a:cubicBezTo>
                    <a:pt x="30924" y="17124"/>
                    <a:pt x="31007" y="16922"/>
                    <a:pt x="31103" y="16719"/>
                  </a:cubicBezTo>
                  <a:cubicBezTo>
                    <a:pt x="31162" y="16577"/>
                    <a:pt x="31222" y="16434"/>
                    <a:pt x="31257" y="16279"/>
                  </a:cubicBezTo>
                  <a:cubicBezTo>
                    <a:pt x="31448" y="15422"/>
                    <a:pt x="31448" y="14648"/>
                    <a:pt x="31329" y="13898"/>
                  </a:cubicBezTo>
                  <a:close/>
                  <a:moveTo>
                    <a:pt x="22733" y="13612"/>
                  </a:moveTo>
                  <a:lnTo>
                    <a:pt x="22733" y="13612"/>
                  </a:lnTo>
                  <a:cubicBezTo>
                    <a:pt x="22673" y="13993"/>
                    <a:pt x="22637" y="14386"/>
                    <a:pt x="22685" y="14779"/>
                  </a:cubicBezTo>
                  <a:cubicBezTo>
                    <a:pt x="22733" y="15172"/>
                    <a:pt x="22864" y="15517"/>
                    <a:pt x="22994" y="15850"/>
                  </a:cubicBezTo>
                  <a:cubicBezTo>
                    <a:pt x="23090" y="16076"/>
                    <a:pt x="23173" y="16303"/>
                    <a:pt x="23221" y="16517"/>
                  </a:cubicBezTo>
                  <a:cubicBezTo>
                    <a:pt x="23352" y="17041"/>
                    <a:pt x="23304" y="17410"/>
                    <a:pt x="23102" y="17636"/>
                  </a:cubicBezTo>
                  <a:cubicBezTo>
                    <a:pt x="22899" y="17874"/>
                    <a:pt x="22506" y="17993"/>
                    <a:pt x="21899" y="18029"/>
                  </a:cubicBezTo>
                  <a:cubicBezTo>
                    <a:pt x="21768" y="17791"/>
                    <a:pt x="21649" y="17529"/>
                    <a:pt x="21554" y="17208"/>
                  </a:cubicBezTo>
                  <a:cubicBezTo>
                    <a:pt x="21280" y="16267"/>
                    <a:pt x="21185" y="15231"/>
                    <a:pt x="21137" y="14183"/>
                  </a:cubicBezTo>
                  <a:cubicBezTo>
                    <a:pt x="21673" y="13981"/>
                    <a:pt x="22209" y="13790"/>
                    <a:pt x="22733" y="13612"/>
                  </a:cubicBezTo>
                  <a:close/>
                  <a:moveTo>
                    <a:pt x="26304" y="12802"/>
                  </a:moveTo>
                  <a:lnTo>
                    <a:pt x="26304" y="12802"/>
                  </a:lnTo>
                  <a:cubicBezTo>
                    <a:pt x="26042" y="13993"/>
                    <a:pt x="26078" y="15410"/>
                    <a:pt x="26150" y="16374"/>
                  </a:cubicBezTo>
                  <a:cubicBezTo>
                    <a:pt x="26173" y="16696"/>
                    <a:pt x="26245" y="17017"/>
                    <a:pt x="26316" y="17327"/>
                  </a:cubicBezTo>
                  <a:cubicBezTo>
                    <a:pt x="26459" y="17910"/>
                    <a:pt x="26578" y="18470"/>
                    <a:pt x="26400" y="18994"/>
                  </a:cubicBezTo>
                  <a:cubicBezTo>
                    <a:pt x="26245" y="19470"/>
                    <a:pt x="25435" y="20160"/>
                    <a:pt x="24685" y="20315"/>
                  </a:cubicBezTo>
                  <a:cubicBezTo>
                    <a:pt x="24580" y="20340"/>
                    <a:pt x="24481" y="20352"/>
                    <a:pt x="24390" y="20352"/>
                  </a:cubicBezTo>
                  <a:cubicBezTo>
                    <a:pt x="24172" y="20352"/>
                    <a:pt x="23994" y="20283"/>
                    <a:pt x="23852" y="20148"/>
                  </a:cubicBezTo>
                  <a:cubicBezTo>
                    <a:pt x="23812" y="20109"/>
                    <a:pt x="23756" y="20086"/>
                    <a:pt x="23698" y="20086"/>
                  </a:cubicBezTo>
                  <a:cubicBezTo>
                    <a:pt x="23686" y="20086"/>
                    <a:pt x="23673" y="20087"/>
                    <a:pt x="23661" y="20089"/>
                  </a:cubicBezTo>
                  <a:cubicBezTo>
                    <a:pt x="23649" y="20065"/>
                    <a:pt x="23637" y="20053"/>
                    <a:pt x="23626" y="20041"/>
                  </a:cubicBezTo>
                  <a:cubicBezTo>
                    <a:pt x="23340" y="19648"/>
                    <a:pt x="23054" y="19363"/>
                    <a:pt x="22768" y="19077"/>
                  </a:cubicBezTo>
                  <a:cubicBezTo>
                    <a:pt x="22554" y="18863"/>
                    <a:pt x="22352" y="18660"/>
                    <a:pt x="22161" y="18422"/>
                  </a:cubicBezTo>
                  <a:cubicBezTo>
                    <a:pt x="22768" y="18362"/>
                    <a:pt x="23185" y="18196"/>
                    <a:pt x="23447" y="17898"/>
                  </a:cubicBezTo>
                  <a:cubicBezTo>
                    <a:pt x="23745" y="17565"/>
                    <a:pt x="23816" y="17077"/>
                    <a:pt x="23661" y="16434"/>
                  </a:cubicBezTo>
                  <a:cubicBezTo>
                    <a:pt x="23626" y="16303"/>
                    <a:pt x="23590" y="16184"/>
                    <a:pt x="23554" y="16065"/>
                  </a:cubicBezTo>
                  <a:cubicBezTo>
                    <a:pt x="24578" y="15981"/>
                    <a:pt x="24757" y="15291"/>
                    <a:pt x="24780" y="14660"/>
                  </a:cubicBezTo>
                  <a:cubicBezTo>
                    <a:pt x="24804" y="14302"/>
                    <a:pt x="24780" y="13957"/>
                    <a:pt x="24757" y="13612"/>
                  </a:cubicBezTo>
                  <a:cubicBezTo>
                    <a:pt x="24745" y="13421"/>
                    <a:pt x="24733" y="13243"/>
                    <a:pt x="24733" y="13052"/>
                  </a:cubicBezTo>
                  <a:cubicBezTo>
                    <a:pt x="25257" y="12933"/>
                    <a:pt x="25781" y="12850"/>
                    <a:pt x="26304" y="12802"/>
                  </a:cubicBezTo>
                  <a:close/>
                  <a:moveTo>
                    <a:pt x="32698" y="14803"/>
                  </a:moveTo>
                  <a:cubicBezTo>
                    <a:pt x="32865" y="14922"/>
                    <a:pt x="33020" y="15053"/>
                    <a:pt x="33186" y="15184"/>
                  </a:cubicBezTo>
                  <a:cubicBezTo>
                    <a:pt x="33770" y="15672"/>
                    <a:pt x="34353" y="16196"/>
                    <a:pt x="34925" y="16731"/>
                  </a:cubicBezTo>
                  <a:cubicBezTo>
                    <a:pt x="34567" y="18220"/>
                    <a:pt x="34008" y="19672"/>
                    <a:pt x="33603" y="20017"/>
                  </a:cubicBezTo>
                  <a:cubicBezTo>
                    <a:pt x="33401" y="20196"/>
                    <a:pt x="33198" y="20339"/>
                    <a:pt x="32984" y="20470"/>
                  </a:cubicBezTo>
                  <a:cubicBezTo>
                    <a:pt x="32281" y="20339"/>
                    <a:pt x="31591" y="19922"/>
                    <a:pt x="31222" y="19422"/>
                  </a:cubicBezTo>
                  <a:cubicBezTo>
                    <a:pt x="30972" y="19053"/>
                    <a:pt x="30900" y="18684"/>
                    <a:pt x="31007" y="18291"/>
                  </a:cubicBezTo>
                  <a:cubicBezTo>
                    <a:pt x="31067" y="18124"/>
                    <a:pt x="31150" y="17958"/>
                    <a:pt x="31257" y="17803"/>
                  </a:cubicBezTo>
                  <a:cubicBezTo>
                    <a:pt x="31317" y="17791"/>
                    <a:pt x="31376" y="17755"/>
                    <a:pt x="31400" y="17696"/>
                  </a:cubicBezTo>
                  <a:cubicBezTo>
                    <a:pt x="31412" y="17660"/>
                    <a:pt x="31412" y="17636"/>
                    <a:pt x="31412" y="17600"/>
                  </a:cubicBezTo>
                  <a:cubicBezTo>
                    <a:pt x="31507" y="17493"/>
                    <a:pt x="31603" y="17386"/>
                    <a:pt x="31698" y="17279"/>
                  </a:cubicBezTo>
                  <a:cubicBezTo>
                    <a:pt x="31936" y="17005"/>
                    <a:pt x="32186" y="16731"/>
                    <a:pt x="32353" y="16410"/>
                  </a:cubicBezTo>
                  <a:cubicBezTo>
                    <a:pt x="32579" y="15957"/>
                    <a:pt x="32686" y="15386"/>
                    <a:pt x="32698" y="14803"/>
                  </a:cubicBezTo>
                  <a:close/>
                  <a:moveTo>
                    <a:pt x="20697" y="14350"/>
                  </a:moveTo>
                  <a:cubicBezTo>
                    <a:pt x="20744" y="15362"/>
                    <a:pt x="20851" y="16386"/>
                    <a:pt x="21125" y="17315"/>
                  </a:cubicBezTo>
                  <a:cubicBezTo>
                    <a:pt x="21209" y="17612"/>
                    <a:pt x="21316" y="17862"/>
                    <a:pt x="21435" y="18077"/>
                  </a:cubicBezTo>
                  <a:cubicBezTo>
                    <a:pt x="21375" y="18112"/>
                    <a:pt x="21340" y="18172"/>
                    <a:pt x="21340" y="18232"/>
                  </a:cubicBezTo>
                  <a:cubicBezTo>
                    <a:pt x="21340" y="18351"/>
                    <a:pt x="21435" y="18446"/>
                    <a:pt x="21566" y="18446"/>
                  </a:cubicBezTo>
                  <a:lnTo>
                    <a:pt x="21649" y="18446"/>
                  </a:lnTo>
                  <a:cubicBezTo>
                    <a:pt x="21887" y="18791"/>
                    <a:pt x="22161" y="19077"/>
                    <a:pt x="22447" y="19363"/>
                  </a:cubicBezTo>
                  <a:cubicBezTo>
                    <a:pt x="22709" y="19625"/>
                    <a:pt x="22983" y="19898"/>
                    <a:pt x="23256" y="20267"/>
                  </a:cubicBezTo>
                  <a:cubicBezTo>
                    <a:pt x="23280" y="20291"/>
                    <a:pt x="23292" y="20315"/>
                    <a:pt x="23316" y="20351"/>
                  </a:cubicBezTo>
                  <a:cubicBezTo>
                    <a:pt x="23197" y="20553"/>
                    <a:pt x="23030" y="20744"/>
                    <a:pt x="22804" y="20744"/>
                  </a:cubicBezTo>
                  <a:cubicBezTo>
                    <a:pt x="22794" y="20744"/>
                    <a:pt x="22784" y="20745"/>
                    <a:pt x="22774" y="20745"/>
                  </a:cubicBezTo>
                  <a:cubicBezTo>
                    <a:pt x="22631" y="20745"/>
                    <a:pt x="22499" y="20667"/>
                    <a:pt x="22387" y="20589"/>
                  </a:cubicBezTo>
                  <a:cubicBezTo>
                    <a:pt x="21185" y="19886"/>
                    <a:pt x="20637" y="18624"/>
                    <a:pt x="20125" y="17279"/>
                  </a:cubicBezTo>
                  <a:cubicBezTo>
                    <a:pt x="19827" y="16469"/>
                    <a:pt x="19411" y="15707"/>
                    <a:pt x="18923" y="15017"/>
                  </a:cubicBezTo>
                  <a:cubicBezTo>
                    <a:pt x="18982" y="15005"/>
                    <a:pt x="19030" y="14981"/>
                    <a:pt x="19077" y="14969"/>
                  </a:cubicBezTo>
                  <a:cubicBezTo>
                    <a:pt x="19637" y="14755"/>
                    <a:pt x="20173" y="14552"/>
                    <a:pt x="20697" y="14350"/>
                  </a:cubicBezTo>
                  <a:close/>
                  <a:moveTo>
                    <a:pt x="35306" y="17089"/>
                  </a:moveTo>
                  <a:cubicBezTo>
                    <a:pt x="35520" y="17291"/>
                    <a:pt x="35722" y="17481"/>
                    <a:pt x="35937" y="17672"/>
                  </a:cubicBezTo>
                  <a:cubicBezTo>
                    <a:pt x="35627" y="18136"/>
                    <a:pt x="35341" y="18696"/>
                    <a:pt x="35056" y="19279"/>
                  </a:cubicBezTo>
                  <a:cubicBezTo>
                    <a:pt x="34436" y="20494"/>
                    <a:pt x="33805" y="21768"/>
                    <a:pt x="32924" y="21911"/>
                  </a:cubicBezTo>
                  <a:cubicBezTo>
                    <a:pt x="32862" y="21922"/>
                    <a:pt x="32799" y="21927"/>
                    <a:pt x="32735" y="21927"/>
                  </a:cubicBezTo>
                  <a:cubicBezTo>
                    <a:pt x="32395" y="21927"/>
                    <a:pt x="32026" y="21767"/>
                    <a:pt x="31615" y="21446"/>
                  </a:cubicBezTo>
                  <a:cubicBezTo>
                    <a:pt x="32115" y="21339"/>
                    <a:pt x="32603" y="21172"/>
                    <a:pt x="33079" y="20899"/>
                  </a:cubicBezTo>
                  <a:lnTo>
                    <a:pt x="33091" y="20899"/>
                  </a:lnTo>
                  <a:cubicBezTo>
                    <a:pt x="33186" y="20899"/>
                    <a:pt x="33270" y="20851"/>
                    <a:pt x="33305" y="20768"/>
                  </a:cubicBezTo>
                  <a:cubicBezTo>
                    <a:pt x="33508" y="20637"/>
                    <a:pt x="33710" y="20494"/>
                    <a:pt x="33913" y="20315"/>
                  </a:cubicBezTo>
                  <a:cubicBezTo>
                    <a:pt x="34365" y="19922"/>
                    <a:pt x="34936" y="18553"/>
                    <a:pt x="35306" y="17089"/>
                  </a:cubicBezTo>
                  <a:close/>
                  <a:moveTo>
                    <a:pt x="27098" y="12773"/>
                  </a:moveTo>
                  <a:cubicBezTo>
                    <a:pt x="28332" y="12773"/>
                    <a:pt x="29561" y="13023"/>
                    <a:pt x="30841" y="13636"/>
                  </a:cubicBezTo>
                  <a:cubicBezTo>
                    <a:pt x="31007" y="14457"/>
                    <a:pt x="31031" y="15267"/>
                    <a:pt x="30817" y="16196"/>
                  </a:cubicBezTo>
                  <a:cubicBezTo>
                    <a:pt x="30793" y="16315"/>
                    <a:pt x="30734" y="16446"/>
                    <a:pt x="30686" y="16565"/>
                  </a:cubicBezTo>
                  <a:cubicBezTo>
                    <a:pt x="30567" y="16850"/>
                    <a:pt x="30436" y="17136"/>
                    <a:pt x="30567" y="17410"/>
                  </a:cubicBezTo>
                  <a:cubicBezTo>
                    <a:pt x="30626" y="17517"/>
                    <a:pt x="30710" y="17600"/>
                    <a:pt x="30829" y="17684"/>
                  </a:cubicBezTo>
                  <a:cubicBezTo>
                    <a:pt x="30722" y="17839"/>
                    <a:pt x="30638" y="18005"/>
                    <a:pt x="30579" y="18184"/>
                  </a:cubicBezTo>
                  <a:cubicBezTo>
                    <a:pt x="30436" y="18684"/>
                    <a:pt x="30531" y="19184"/>
                    <a:pt x="30853" y="19648"/>
                  </a:cubicBezTo>
                  <a:cubicBezTo>
                    <a:pt x="31198" y="20137"/>
                    <a:pt x="31781" y="20541"/>
                    <a:pt x="32436" y="20756"/>
                  </a:cubicBezTo>
                  <a:cubicBezTo>
                    <a:pt x="31472" y="21172"/>
                    <a:pt x="30412" y="21220"/>
                    <a:pt x="29245" y="21268"/>
                  </a:cubicBezTo>
                  <a:cubicBezTo>
                    <a:pt x="29043" y="21280"/>
                    <a:pt x="28840" y="21291"/>
                    <a:pt x="28638" y="21303"/>
                  </a:cubicBezTo>
                  <a:cubicBezTo>
                    <a:pt x="26233" y="21422"/>
                    <a:pt x="25304" y="21863"/>
                    <a:pt x="24852" y="22839"/>
                  </a:cubicBezTo>
                  <a:cubicBezTo>
                    <a:pt x="24840" y="22768"/>
                    <a:pt x="24780" y="22708"/>
                    <a:pt x="24709" y="22673"/>
                  </a:cubicBezTo>
                  <a:cubicBezTo>
                    <a:pt x="24673" y="22053"/>
                    <a:pt x="24518" y="21458"/>
                    <a:pt x="24078" y="20720"/>
                  </a:cubicBezTo>
                  <a:lnTo>
                    <a:pt x="24078" y="20720"/>
                  </a:lnTo>
                  <a:cubicBezTo>
                    <a:pt x="24185" y="20744"/>
                    <a:pt x="24280" y="20768"/>
                    <a:pt x="24399" y="20768"/>
                  </a:cubicBezTo>
                  <a:cubicBezTo>
                    <a:pt x="24518" y="20768"/>
                    <a:pt x="24649" y="20744"/>
                    <a:pt x="24780" y="20720"/>
                  </a:cubicBezTo>
                  <a:cubicBezTo>
                    <a:pt x="25626" y="20541"/>
                    <a:pt x="26602" y="19779"/>
                    <a:pt x="26828" y="19124"/>
                  </a:cubicBezTo>
                  <a:cubicBezTo>
                    <a:pt x="27043" y="18493"/>
                    <a:pt x="26900" y="17851"/>
                    <a:pt x="26757" y="17243"/>
                  </a:cubicBezTo>
                  <a:cubicBezTo>
                    <a:pt x="26685" y="16934"/>
                    <a:pt x="26626" y="16636"/>
                    <a:pt x="26602" y="16338"/>
                  </a:cubicBezTo>
                  <a:cubicBezTo>
                    <a:pt x="26554" y="15707"/>
                    <a:pt x="26471" y="14064"/>
                    <a:pt x="26769" y="12778"/>
                  </a:cubicBezTo>
                  <a:cubicBezTo>
                    <a:pt x="26879" y="12775"/>
                    <a:pt x="26988" y="12773"/>
                    <a:pt x="27098" y="12773"/>
                  </a:cubicBezTo>
                  <a:close/>
                  <a:moveTo>
                    <a:pt x="14342" y="0"/>
                  </a:moveTo>
                  <a:cubicBezTo>
                    <a:pt x="13705" y="0"/>
                    <a:pt x="13181" y="400"/>
                    <a:pt x="12838" y="1432"/>
                  </a:cubicBezTo>
                  <a:cubicBezTo>
                    <a:pt x="12028" y="1246"/>
                    <a:pt x="11219" y="1158"/>
                    <a:pt x="10433" y="1158"/>
                  </a:cubicBezTo>
                  <a:cubicBezTo>
                    <a:pt x="4616" y="1158"/>
                    <a:pt x="1" y="5956"/>
                    <a:pt x="4385" y="11326"/>
                  </a:cubicBezTo>
                  <a:cubicBezTo>
                    <a:pt x="6791" y="14284"/>
                    <a:pt x="10385" y="15874"/>
                    <a:pt x="14161" y="15874"/>
                  </a:cubicBezTo>
                  <a:cubicBezTo>
                    <a:pt x="15597" y="15874"/>
                    <a:pt x="17060" y="15644"/>
                    <a:pt x="18494" y="15172"/>
                  </a:cubicBezTo>
                  <a:cubicBezTo>
                    <a:pt x="18994" y="15850"/>
                    <a:pt x="19399" y="16600"/>
                    <a:pt x="19708" y="17410"/>
                  </a:cubicBezTo>
                  <a:cubicBezTo>
                    <a:pt x="20244" y="18827"/>
                    <a:pt x="20828" y="20160"/>
                    <a:pt x="22137" y="20934"/>
                  </a:cubicBezTo>
                  <a:cubicBezTo>
                    <a:pt x="22316" y="21041"/>
                    <a:pt x="22542" y="21160"/>
                    <a:pt x="22792" y="21160"/>
                  </a:cubicBezTo>
                  <a:cubicBezTo>
                    <a:pt x="23137" y="21149"/>
                    <a:pt x="23399" y="20970"/>
                    <a:pt x="23578" y="20732"/>
                  </a:cubicBezTo>
                  <a:cubicBezTo>
                    <a:pt x="24209" y="21720"/>
                    <a:pt x="24280" y="22661"/>
                    <a:pt x="24268" y="23768"/>
                  </a:cubicBezTo>
                  <a:cubicBezTo>
                    <a:pt x="24257" y="25173"/>
                    <a:pt x="24280" y="26566"/>
                    <a:pt x="24280" y="27971"/>
                  </a:cubicBezTo>
                  <a:lnTo>
                    <a:pt x="24328" y="36353"/>
                  </a:lnTo>
                  <a:cubicBezTo>
                    <a:pt x="24328" y="36543"/>
                    <a:pt x="24399" y="36805"/>
                    <a:pt x="24614" y="36805"/>
                  </a:cubicBezTo>
                  <a:cubicBezTo>
                    <a:pt x="24816" y="36793"/>
                    <a:pt x="24864" y="36543"/>
                    <a:pt x="24864" y="36365"/>
                  </a:cubicBezTo>
                  <a:cubicBezTo>
                    <a:pt x="24864" y="33924"/>
                    <a:pt x="24864" y="31483"/>
                    <a:pt x="24864" y="29042"/>
                  </a:cubicBezTo>
                  <a:cubicBezTo>
                    <a:pt x="24864" y="27649"/>
                    <a:pt x="24673" y="26125"/>
                    <a:pt x="24864" y="24756"/>
                  </a:cubicBezTo>
                  <a:cubicBezTo>
                    <a:pt x="25185" y="22446"/>
                    <a:pt x="25423" y="21875"/>
                    <a:pt x="28662" y="21708"/>
                  </a:cubicBezTo>
                  <a:cubicBezTo>
                    <a:pt x="28864" y="21696"/>
                    <a:pt x="29067" y="21684"/>
                    <a:pt x="29269" y="21684"/>
                  </a:cubicBezTo>
                  <a:cubicBezTo>
                    <a:pt x="29876" y="21649"/>
                    <a:pt x="30484" y="21625"/>
                    <a:pt x="31067" y="21541"/>
                  </a:cubicBezTo>
                  <a:cubicBezTo>
                    <a:pt x="31662" y="22077"/>
                    <a:pt x="32222" y="22339"/>
                    <a:pt x="32746" y="22339"/>
                  </a:cubicBezTo>
                  <a:cubicBezTo>
                    <a:pt x="32829" y="22339"/>
                    <a:pt x="32924" y="22327"/>
                    <a:pt x="33008" y="22315"/>
                  </a:cubicBezTo>
                  <a:cubicBezTo>
                    <a:pt x="34115" y="22125"/>
                    <a:pt x="34794" y="20768"/>
                    <a:pt x="35460" y="19446"/>
                  </a:cubicBezTo>
                  <a:cubicBezTo>
                    <a:pt x="35710" y="18934"/>
                    <a:pt x="35984" y="18410"/>
                    <a:pt x="36258" y="17981"/>
                  </a:cubicBezTo>
                  <a:cubicBezTo>
                    <a:pt x="38599" y="20177"/>
                    <a:pt x="40939" y="22202"/>
                    <a:pt x="43699" y="22202"/>
                  </a:cubicBezTo>
                  <a:cubicBezTo>
                    <a:pt x="45249" y="22202"/>
                    <a:pt x="46931" y="21564"/>
                    <a:pt x="48819" y="19958"/>
                  </a:cubicBezTo>
                  <a:cubicBezTo>
                    <a:pt x="52748" y="16612"/>
                    <a:pt x="52522" y="8695"/>
                    <a:pt x="46319" y="7468"/>
                  </a:cubicBezTo>
                  <a:cubicBezTo>
                    <a:pt x="46093" y="7424"/>
                    <a:pt x="45850" y="7404"/>
                    <a:pt x="45594" y="7404"/>
                  </a:cubicBezTo>
                  <a:cubicBezTo>
                    <a:pt x="42711" y="7404"/>
                    <a:pt x="38078" y="9962"/>
                    <a:pt x="35070" y="9962"/>
                  </a:cubicBezTo>
                  <a:cubicBezTo>
                    <a:pt x="34151" y="9962"/>
                    <a:pt x="33384" y="9723"/>
                    <a:pt x="32865" y="9099"/>
                  </a:cubicBezTo>
                  <a:cubicBezTo>
                    <a:pt x="31198" y="7075"/>
                    <a:pt x="33496" y="4289"/>
                    <a:pt x="30614" y="2349"/>
                  </a:cubicBezTo>
                  <a:cubicBezTo>
                    <a:pt x="29643" y="1699"/>
                    <a:pt x="28854" y="1445"/>
                    <a:pt x="28175" y="1445"/>
                  </a:cubicBezTo>
                  <a:cubicBezTo>
                    <a:pt x="25914" y="1445"/>
                    <a:pt x="24874" y="4263"/>
                    <a:pt x="22411" y="4730"/>
                  </a:cubicBezTo>
                  <a:cubicBezTo>
                    <a:pt x="22334" y="4745"/>
                    <a:pt x="22254" y="4752"/>
                    <a:pt x="22172" y="4752"/>
                  </a:cubicBezTo>
                  <a:cubicBezTo>
                    <a:pt x="20076" y="4752"/>
                    <a:pt x="16538" y="0"/>
                    <a:pt x="14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 name="Google Shape;763;p51"/>
            <p:cNvSpPr/>
            <p:nvPr/>
          </p:nvSpPr>
          <p:spPr>
            <a:xfrm>
              <a:off x="7731732" y="1452526"/>
              <a:ext cx="114257" cy="602924"/>
            </a:xfrm>
            <a:custGeom>
              <a:avLst/>
              <a:gdLst/>
              <a:ahLst/>
              <a:cxnLst/>
              <a:rect l="l" t="t" r="r" b="b"/>
              <a:pathLst>
                <a:path w="10407" h="54917" extrusionOk="0">
                  <a:moveTo>
                    <a:pt x="1479" y="0"/>
                  </a:moveTo>
                  <a:cubicBezTo>
                    <a:pt x="918" y="0"/>
                    <a:pt x="358" y="396"/>
                    <a:pt x="358" y="1107"/>
                  </a:cubicBezTo>
                  <a:lnTo>
                    <a:pt x="1" y="54709"/>
                  </a:lnTo>
                  <a:cubicBezTo>
                    <a:pt x="254" y="54850"/>
                    <a:pt x="527" y="54916"/>
                    <a:pt x="795" y="54916"/>
                  </a:cubicBezTo>
                  <a:cubicBezTo>
                    <a:pt x="1496" y="54916"/>
                    <a:pt x="2167" y="54465"/>
                    <a:pt x="2382" y="53732"/>
                  </a:cubicBezTo>
                  <a:lnTo>
                    <a:pt x="10121" y="27860"/>
                  </a:lnTo>
                  <a:cubicBezTo>
                    <a:pt x="10407" y="26920"/>
                    <a:pt x="10407" y="25919"/>
                    <a:pt x="10109" y="24991"/>
                  </a:cubicBezTo>
                  <a:lnTo>
                    <a:pt x="2537" y="785"/>
                  </a:lnTo>
                  <a:cubicBezTo>
                    <a:pt x="2368" y="249"/>
                    <a:pt x="1923" y="0"/>
                    <a:pt x="14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 name="Google Shape;764;p51"/>
            <p:cNvSpPr/>
            <p:nvPr/>
          </p:nvSpPr>
          <p:spPr>
            <a:xfrm>
              <a:off x="7274409" y="2085192"/>
              <a:ext cx="473813" cy="246068"/>
            </a:xfrm>
            <a:custGeom>
              <a:avLst/>
              <a:gdLst/>
              <a:ahLst/>
              <a:cxnLst/>
              <a:rect l="l" t="t" r="r" b="b"/>
              <a:pathLst>
                <a:path w="43157" h="22413" extrusionOk="0">
                  <a:moveTo>
                    <a:pt x="41887" y="1"/>
                  </a:moveTo>
                  <a:cubicBezTo>
                    <a:pt x="41738" y="1"/>
                    <a:pt x="41579" y="37"/>
                    <a:pt x="41417" y="119"/>
                  </a:cubicBezTo>
                  <a:lnTo>
                    <a:pt x="43" y="21026"/>
                  </a:lnTo>
                  <a:cubicBezTo>
                    <a:pt x="1" y="21799"/>
                    <a:pt x="628" y="22413"/>
                    <a:pt x="1395" y="22413"/>
                  </a:cubicBezTo>
                  <a:cubicBezTo>
                    <a:pt x="1491" y="22413"/>
                    <a:pt x="1588" y="22403"/>
                    <a:pt x="1686" y="22383"/>
                  </a:cubicBezTo>
                  <a:lnTo>
                    <a:pt x="24499" y="17823"/>
                  </a:lnTo>
                  <a:cubicBezTo>
                    <a:pt x="25332" y="17657"/>
                    <a:pt x="26094" y="17264"/>
                    <a:pt x="26701" y="16680"/>
                  </a:cubicBezTo>
                  <a:lnTo>
                    <a:pt x="42489" y="1583"/>
                  </a:lnTo>
                  <a:cubicBezTo>
                    <a:pt x="43156" y="946"/>
                    <a:pt x="42649" y="1"/>
                    <a:pt x="418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 name="Google Shape;765;p51"/>
            <p:cNvSpPr/>
            <p:nvPr/>
          </p:nvSpPr>
          <p:spPr>
            <a:xfrm>
              <a:off x="7731732" y="1542454"/>
              <a:ext cx="114257" cy="512996"/>
            </a:xfrm>
            <a:custGeom>
              <a:avLst/>
              <a:gdLst/>
              <a:ahLst/>
              <a:cxnLst/>
              <a:rect l="l" t="t" r="r" b="b"/>
              <a:pathLst>
                <a:path w="10407" h="46726" extrusionOk="0">
                  <a:moveTo>
                    <a:pt x="4858" y="0"/>
                  </a:moveTo>
                  <a:cubicBezTo>
                    <a:pt x="3418" y="3096"/>
                    <a:pt x="4251" y="7060"/>
                    <a:pt x="5001" y="10251"/>
                  </a:cubicBezTo>
                  <a:cubicBezTo>
                    <a:pt x="5811" y="13728"/>
                    <a:pt x="7109" y="17216"/>
                    <a:pt x="7347" y="20788"/>
                  </a:cubicBezTo>
                  <a:cubicBezTo>
                    <a:pt x="7740" y="26968"/>
                    <a:pt x="4525" y="31921"/>
                    <a:pt x="72" y="35588"/>
                  </a:cubicBezTo>
                  <a:lnTo>
                    <a:pt x="1" y="46518"/>
                  </a:lnTo>
                  <a:cubicBezTo>
                    <a:pt x="254" y="46659"/>
                    <a:pt x="527" y="46725"/>
                    <a:pt x="795" y="46725"/>
                  </a:cubicBezTo>
                  <a:cubicBezTo>
                    <a:pt x="1496" y="46725"/>
                    <a:pt x="2167" y="46274"/>
                    <a:pt x="2382" y="45541"/>
                  </a:cubicBezTo>
                  <a:lnTo>
                    <a:pt x="10133" y="19669"/>
                  </a:lnTo>
                  <a:cubicBezTo>
                    <a:pt x="10407" y="18729"/>
                    <a:pt x="10407" y="17728"/>
                    <a:pt x="10109" y="16800"/>
                  </a:cubicBezTo>
                  <a:lnTo>
                    <a:pt x="4858"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51"/>
            <p:cNvSpPr/>
            <p:nvPr/>
          </p:nvSpPr>
          <p:spPr>
            <a:xfrm>
              <a:off x="7274431" y="2134333"/>
              <a:ext cx="433257" cy="196927"/>
            </a:xfrm>
            <a:custGeom>
              <a:avLst/>
              <a:gdLst/>
              <a:ahLst/>
              <a:cxnLst/>
              <a:rect l="l" t="t" r="r" b="b"/>
              <a:pathLst>
                <a:path w="39463" h="17937" extrusionOk="0">
                  <a:moveTo>
                    <a:pt x="39463" y="0"/>
                  </a:moveTo>
                  <a:cubicBezTo>
                    <a:pt x="36224" y="2394"/>
                    <a:pt x="30271" y="3739"/>
                    <a:pt x="28200" y="4977"/>
                  </a:cubicBezTo>
                  <a:cubicBezTo>
                    <a:pt x="26842" y="5787"/>
                    <a:pt x="26092" y="7085"/>
                    <a:pt x="24925" y="8085"/>
                  </a:cubicBezTo>
                  <a:cubicBezTo>
                    <a:pt x="23973" y="8906"/>
                    <a:pt x="22770" y="9430"/>
                    <a:pt x="21627" y="9906"/>
                  </a:cubicBezTo>
                  <a:cubicBezTo>
                    <a:pt x="18806" y="11097"/>
                    <a:pt x="15924" y="12347"/>
                    <a:pt x="12829" y="12454"/>
                  </a:cubicBezTo>
                  <a:cubicBezTo>
                    <a:pt x="12667" y="12460"/>
                    <a:pt x="12506" y="12463"/>
                    <a:pt x="12345" y="12463"/>
                  </a:cubicBezTo>
                  <a:cubicBezTo>
                    <a:pt x="11172" y="12463"/>
                    <a:pt x="10032" y="12313"/>
                    <a:pt x="8911" y="12061"/>
                  </a:cubicBezTo>
                  <a:lnTo>
                    <a:pt x="53" y="16550"/>
                  </a:lnTo>
                  <a:cubicBezTo>
                    <a:pt x="0" y="17323"/>
                    <a:pt x="626" y="17937"/>
                    <a:pt x="1393" y="17937"/>
                  </a:cubicBezTo>
                  <a:cubicBezTo>
                    <a:pt x="1489" y="17937"/>
                    <a:pt x="1586" y="17927"/>
                    <a:pt x="1684" y="17907"/>
                  </a:cubicBezTo>
                  <a:lnTo>
                    <a:pt x="24497" y="13347"/>
                  </a:lnTo>
                  <a:cubicBezTo>
                    <a:pt x="25330" y="13181"/>
                    <a:pt x="26092" y="12788"/>
                    <a:pt x="26699" y="12204"/>
                  </a:cubicBezTo>
                  <a:lnTo>
                    <a:pt x="39463"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 name="Google Shape;767;p51"/>
            <p:cNvSpPr/>
            <p:nvPr/>
          </p:nvSpPr>
          <p:spPr>
            <a:xfrm>
              <a:off x="7799570" y="2057470"/>
              <a:ext cx="26163" cy="1421416"/>
            </a:xfrm>
            <a:custGeom>
              <a:avLst/>
              <a:gdLst/>
              <a:ahLst/>
              <a:cxnLst/>
              <a:rect l="l" t="t" r="r" b="b"/>
              <a:pathLst>
                <a:path w="2383" h="129469" extrusionOk="0">
                  <a:moveTo>
                    <a:pt x="1192" y="1"/>
                  </a:moveTo>
                  <a:cubicBezTo>
                    <a:pt x="537" y="1"/>
                    <a:pt x="1" y="536"/>
                    <a:pt x="1" y="1203"/>
                  </a:cubicBezTo>
                  <a:lnTo>
                    <a:pt x="1" y="128278"/>
                  </a:lnTo>
                  <a:cubicBezTo>
                    <a:pt x="1" y="128933"/>
                    <a:pt x="537" y="129469"/>
                    <a:pt x="1192" y="129469"/>
                  </a:cubicBezTo>
                  <a:cubicBezTo>
                    <a:pt x="1846" y="129469"/>
                    <a:pt x="2382" y="128933"/>
                    <a:pt x="2382" y="128278"/>
                  </a:cubicBezTo>
                  <a:lnTo>
                    <a:pt x="2382" y="1203"/>
                  </a:lnTo>
                  <a:cubicBezTo>
                    <a:pt x="2382" y="536"/>
                    <a:pt x="1846" y="1"/>
                    <a:pt x="1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768;p51"/>
            <p:cNvSpPr/>
            <p:nvPr/>
          </p:nvSpPr>
          <p:spPr>
            <a:xfrm>
              <a:off x="7733961" y="2026883"/>
              <a:ext cx="205490" cy="113730"/>
            </a:xfrm>
            <a:custGeom>
              <a:avLst/>
              <a:gdLst/>
              <a:ahLst/>
              <a:cxnLst/>
              <a:rect l="l" t="t" r="r" b="b"/>
              <a:pathLst>
                <a:path w="18717" h="10359" extrusionOk="0">
                  <a:moveTo>
                    <a:pt x="5179" y="1"/>
                  </a:moveTo>
                  <a:cubicBezTo>
                    <a:pt x="2322" y="1"/>
                    <a:pt x="0" y="2334"/>
                    <a:pt x="0" y="5180"/>
                  </a:cubicBezTo>
                  <a:cubicBezTo>
                    <a:pt x="0" y="8025"/>
                    <a:pt x="2322" y="10359"/>
                    <a:pt x="5179" y="10359"/>
                  </a:cubicBezTo>
                  <a:lnTo>
                    <a:pt x="13537" y="10359"/>
                  </a:lnTo>
                  <a:cubicBezTo>
                    <a:pt x="16395" y="10359"/>
                    <a:pt x="18717" y="8025"/>
                    <a:pt x="18717" y="5180"/>
                  </a:cubicBezTo>
                  <a:cubicBezTo>
                    <a:pt x="18717" y="2334"/>
                    <a:pt x="16395" y="1"/>
                    <a:pt x="13537" y="1"/>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 name="Google Shape;769;p51"/>
            <p:cNvSpPr/>
            <p:nvPr/>
          </p:nvSpPr>
          <p:spPr>
            <a:xfrm>
              <a:off x="7681405" y="2026883"/>
              <a:ext cx="126937" cy="118044"/>
            </a:xfrm>
            <a:custGeom>
              <a:avLst/>
              <a:gdLst/>
              <a:ahLst/>
              <a:cxnLst/>
              <a:rect l="l" t="t" r="r" b="b"/>
              <a:pathLst>
                <a:path w="11562" h="10752" extrusionOk="0">
                  <a:moveTo>
                    <a:pt x="5775" y="1"/>
                  </a:moveTo>
                  <a:cubicBezTo>
                    <a:pt x="2584" y="1"/>
                    <a:pt x="1" y="2406"/>
                    <a:pt x="1" y="5382"/>
                  </a:cubicBezTo>
                  <a:cubicBezTo>
                    <a:pt x="1" y="8347"/>
                    <a:pt x="2584" y="10752"/>
                    <a:pt x="5775" y="10752"/>
                  </a:cubicBezTo>
                  <a:cubicBezTo>
                    <a:pt x="8966" y="10752"/>
                    <a:pt x="11562" y="8347"/>
                    <a:pt x="11562" y="5382"/>
                  </a:cubicBezTo>
                  <a:cubicBezTo>
                    <a:pt x="11562" y="2406"/>
                    <a:pt x="8966" y="1"/>
                    <a:pt x="5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 name="Google Shape;770;p51"/>
            <p:cNvSpPr/>
            <p:nvPr/>
          </p:nvSpPr>
          <p:spPr>
            <a:xfrm>
              <a:off x="7740493" y="2079428"/>
              <a:ext cx="198958" cy="28380"/>
            </a:xfrm>
            <a:custGeom>
              <a:avLst/>
              <a:gdLst/>
              <a:ahLst/>
              <a:cxnLst/>
              <a:rect l="l" t="t" r="r" b="b"/>
              <a:pathLst>
                <a:path w="18122" h="2585" extrusionOk="0">
                  <a:moveTo>
                    <a:pt x="1298" y="1"/>
                  </a:moveTo>
                  <a:cubicBezTo>
                    <a:pt x="584" y="1"/>
                    <a:pt x="0" y="572"/>
                    <a:pt x="0" y="1287"/>
                  </a:cubicBezTo>
                  <a:cubicBezTo>
                    <a:pt x="0" y="2001"/>
                    <a:pt x="584" y="2584"/>
                    <a:pt x="1298" y="2584"/>
                  </a:cubicBezTo>
                  <a:lnTo>
                    <a:pt x="16836" y="2584"/>
                  </a:lnTo>
                  <a:cubicBezTo>
                    <a:pt x="17538" y="2584"/>
                    <a:pt x="18122" y="2001"/>
                    <a:pt x="18122" y="1287"/>
                  </a:cubicBezTo>
                  <a:cubicBezTo>
                    <a:pt x="18122" y="572"/>
                    <a:pt x="17538" y="1"/>
                    <a:pt x="168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 name="Google Shape;771;p51"/>
            <p:cNvSpPr/>
            <p:nvPr/>
          </p:nvSpPr>
          <p:spPr>
            <a:xfrm>
              <a:off x="7771607" y="2090286"/>
              <a:ext cx="462022" cy="267169"/>
            </a:xfrm>
            <a:custGeom>
              <a:avLst/>
              <a:gdLst/>
              <a:ahLst/>
              <a:cxnLst/>
              <a:rect l="l" t="t" r="r" b="b"/>
              <a:pathLst>
                <a:path w="42083" h="24335" extrusionOk="0">
                  <a:moveTo>
                    <a:pt x="1337" y="1"/>
                  </a:moveTo>
                  <a:cubicBezTo>
                    <a:pt x="607" y="1"/>
                    <a:pt x="0" y="564"/>
                    <a:pt x="0" y="1322"/>
                  </a:cubicBezTo>
                  <a:lnTo>
                    <a:pt x="40326" y="24193"/>
                  </a:lnTo>
                  <a:cubicBezTo>
                    <a:pt x="40497" y="24292"/>
                    <a:pt x="40668" y="24335"/>
                    <a:pt x="40828" y="24335"/>
                  </a:cubicBezTo>
                  <a:cubicBezTo>
                    <a:pt x="41561" y="24335"/>
                    <a:pt x="42083" y="23431"/>
                    <a:pt x="41458" y="22777"/>
                  </a:cubicBezTo>
                  <a:lnTo>
                    <a:pt x="26420" y="6941"/>
                  </a:lnTo>
                  <a:cubicBezTo>
                    <a:pt x="25837" y="6334"/>
                    <a:pt x="25098" y="5894"/>
                    <a:pt x="24277" y="5691"/>
                  </a:cubicBezTo>
                  <a:lnTo>
                    <a:pt x="1703" y="48"/>
                  </a:lnTo>
                  <a:cubicBezTo>
                    <a:pt x="1579" y="16"/>
                    <a:pt x="1456" y="1"/>
                    <a:pt x="13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 name="Google Shape;772;p51"/>
            <p:cNvSpPr/>
            <p:nvPr/>
          </p:nvSpPr>
          <p:spPr>
            <a:xfrm>
              <a:off x="7842058" y="2103746"/>
              <a:ext cx="391570" cy="253709"/>
            </a:xfrm>
            <a:custGeom>
              <a:avLst/>
              <a:gdLst/>
              <a:ahLst/>
              <a:cxnLst/>
              <a:rect l="l" t="t" r="r" b="b"/>
              <a:pathLst>
                <a:path w="35666" h="23109" extrusionOk="0">
                  <a:moveTo>
                    <a:pt x="0" y="0"/>
                  </a:moveTo>
                  <a:lnTo>
                    <a:pt x="0" y="0"/>
                  </a:lnTo>
                  <a:cubicBezTo>
                    <a:pt x="977" y="3310"/>
                    <a:pt x="4287" y="4644"/>
                    <a:pt x="7859" y="5382"/>
                  </a:cubicBezTo>
                  <a:cubicBezTo>
                    <a:pt x="12169" y="6287"/>
                    <a:pt x="16455" y="6704"/>
                    <a:pt x="20086" y="9442"/>
                  </a:cubicBezTo>
                  <a:cubicBezTo>
                    <a:pt x="23015" y="11657"/>
                    <a:pt x="24277" y="14538"/>
                    <a:pt x="24527" y="17645"/>
                  </a:cubicBezTo>
                  <a:lnTo>
                    <a:pt x="33909" y="22967"/>
                  </a:lnTo>
                  <a:cubicBezTo>
                    <a:pt x="34080" y="23066"/>
                    <a:pt x="34251" y="23109"/>
                    <a:pt x="34411" y="23109"/>
                  </a:cubicBezTo>
                  <a:cubicBezTo>
                    <a:pt x="35144" y="23109"/>
                    <a:pt x="35666" y="22205"/>
                    <a:pt x="35041" y="21551"/>
                  </a:cubicBezTo>
                  <a:lnTo>
                    <a:pt x="20003" y="5715"/>
                  </a:lnTo>
                  <a:cubicBezTo>
                    <a:pt x="19420" y="5108"/>
                    <a:pt x="18681" y="4668"/>
                    <a:pt x="17860" y="4465"/>
                  </a:cubicBezTo>
                  <a:lnTo>
                    <a:pt x="0"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 name="Google Shape;773;p51"/>
            <p:cNvSpPr/>
            <p:nvPr/>
          </p:nvSpPr>
          <p:spPr>
            <a:xfrm>
              <a:off x="8243224" y="2064497"/>
              <a:ext cx="82890" cy="437231"/>
            </a:xfrm>
            <a:custGeom>
              <a:avLst/>
              <a:gdLst/>
              <a:ahLst/>
              <a:cxnLst/>
              <a:rect l="l" t="t" r="r" b="b"/>
              <a:pathLst>
                <a:path w="7550" h="39825" extrusionOk="0">
                  <a:moveTo>
                    <a:pt x="1072" y="0"/>
                  </a:moveTo>
                  <a:cubicBezTo>
                    <a:pt x="665" y="0"/>
                    <a:pt x="257" y="289"/>
                    <a:pt x="251" y="801"/>
                  </a:cubicBezTo>
                  <a:lnTo>
                    <a:pt x="1" y="39675"/>
                  </a:lnTo>
                  <a:cubicBezTo>
                    <a:pt x="185" y="39777"/>
                    <a:pt x="382" y="39824"/>
                    <a:pt x="575" y="39824"/>
                  </a:cubicBezTo>
                  <a:cubicBezTo>
                    <a:pt x="1081" y="39824"/>
                    <a:pt x="1563" y="39498"/>
                    <a:pt x="1727" y="38973"/>
                  </a:cubicBezTo>
                  <a:lnTo>
                    <a:pt x="7335" y="20208"/>
                  </a:lnTo>
                  <a:cubicBezTo>
                    <a:pt x="7549" y="19530"/>
                    <a:pt x="7537" y="18803"/>
                    <a:pt x="7323" y="18125"/>
                  </a:cubicBezTo>
                  <a:lnTo>
                    <a:pt x="1834" y="575"/>
                  </a:lnTo>
                  <a:cubicBezTo>
                    <a:pt x="1713" y="181"/>
                    <a:pt x="1393" y="0"/>
                    <a:pt x="1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 name="Google Shape;774;p51"/>
            <p:cNvSpPr/>
            <p:nvPr/>
          </p:nvSpPr>
          <p:spPr>
            <a:xfrm>
              <a:off x="7911510" y="2523345"/>
              <a:ext cx="343648" cy="178417"/>
            </a:xfrm>
            <a:custGeom>
              <a:avLst/>
              <a:gdLst/>
              <a:ahLst/>
              <a:cxnLst/>
              <a:rect l="l" t="t" r="r" b="b"/>
              <a:pathLst>
                <a:path w="31301" h="16251" extrusionOk="0">
                  <a:moveTo>
                    <a:pt x="30373" y="0"/>
                  </a:moveTo>
                  <a:cubicBezTo>
                    <a:pt x="30266" y="0"/>
                    <a:pt x="30152" y="26"/>
                    <a:pt x="30036" y="84"/>
                  </a:cubicBezTo>
                  <a:lnTo>
                    <a:pt x="32" y="15240"/>
                  </a:lnTo>
                  <a:cubicBezTo>
                    <a:pt x="1" y="15811"/>
                    <a:pt x="457" y="16250"/>
                    <a:pt x="1009" y="16250"/>
                  </a:cubicBezTo>
                  <a:cubicBezTo>
                    <a:pt x="1079" y="16250"/>
                    <a:pt x="1151" y="16243"/>
                    <a:pt x="1223" y="16229"/>
                  </a:cubicBezTo>
                  <a:lnTo>
                    <a:pt x="17773" y="12919"/>
                  </a:lnTo>
                  <a:cubicBezTo>
                    <a:pt x="18368" y="12800"/>
                    <a:pt x="18928" y="12514"/>
                    <a:pt x="19368" y="12097"/>
                  </a:cubicBezTo>
                  <a:lnTo>
                    <a:pt x="30822" y="1143"/>
                  </a:lnTo>
                  <a:cubicBezTo>
                    <a:pt x="31301" y="685"/>
                    <a:pt x="30927" y="0"/>
                    <a:pt x="303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775;p51"/>
            <p:cNvSpPr/>
            <p:nvPr/>
          </p:nvSpPr>
          <p:spPr>
            <a:xfrm>
              <a:off x="8243224" y="2129755"/>
              <a:ext cx="82890" cy="371973"/>
            </a:xfrm>
            <a:custGeom>
              <a:avLst/>
              <a:gdLst/>
              <a:ahLst/>
              <a:cxnLst/>
              <a:rect l="l" t="t" r="r" b="b"/>
              <a:pathLst>
                <a:path w="7550" h="33881" extrusionOk="0">
                  <a:moveTo>
                    <a:pt x="3513" y="1"/>
                  </a:moveTo>
                  <a:cubicBezTo>
                    <a:pt x="2477" y="2239"/>
                    <a:pt x="3084" y="5120"/>
                    <a:pt x="3620" y="7430"/>
                  </a:cubicBezTo>
                  <a:cubicBezTo>
                    <a:pt x="4216" y="9954"/>
                    <a:pt x="5156" y="12478"/>
                    <a:pt x="5323" y="15074"/>
                  </a:cubicBezTo>
                  <a:cubicBezTo>
                    <a:pt x="5609" y="19551"/>
                    <a:pt x="3275" y="23146"/>
                    <a:pt x="48" y="25802"/>
                  </a:cubicBezTo>
                  <a:lnTo>
                    <a:pt x="1" y="33731"/>
                  </a:lnTo>
                  <a:cubicBezTo>
                    <a:pt x="185" y="33833"/>
                    <a:pt x="382" y="33880"/>
                    <a:pt x="575" y="33880"/>
                  </a:cubicBezTo>
                  <a:cubicBezTo>
                    <a:pt x="1081" y="33880"/>
                    <a:pt x="1563" y="33554"/>
                    <a:pt x="1727" y="33029"/>
                  </a:cubicBezTo>
                  <a:lnTo>
                    <a:pt x="7347" y="14264"/>
                  </a:lnTo>
                  <a:cubicBezTo>
                    <a:pt x="7549" y="13586"/>
                    <a:pt x="7537" y="12859"/>
                    <a:pt x="7323" y="12181"/>
                  </a:cubicBezTo>
                  <a:lnTo>
                    <a:pt x="3513"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 name="Google Shape;776;p51"/>
            <p:cNvSpPr/>
            <p:nvPr/>
          </p:nvSpPr>
          <p:spPr>
            <a:xfrm>
              <a:off x="7911510" y="2558895"/>
              <a:ext cx="314345" cy="142867"/>
            </a:xfrm>
            <a:custGeom>
              <a:avLst/>
              <a:gdLst/>
              <a:ahLst/>
              <a:cxnLst/>
              <a:rect l="l" t="t" r="r" b="b"/>
              <a:pathLst>
                <a:path w="28632" h="13013" extrusionOk="0">
                  <a:moveTo>
                    <a:pt x="28631" y="1"/>
                  </a:moveTo>
                  <a:lnTo>
                    <a:pt x="28631" y="1"/>
                  </a:lnTo>
                  <a:cubicBezTo>
                    <a:pt x="26274" y="1739"/>
                    <a:pt x="21952" y="2715"/>
                    <a:pt x="20452" y="3620"/>
                  </a:cubicBezTo>
                  <a:cubicBezTo>
                    <a:pt x="19475" y="4204"/>
                    <a:pt x="18928" y="5144"/>
                    <a:pt x="18082" y="5871"/>
                  </a:cubicBezTo>
                  <a:cubicBezTo>
                    <a:pt x="17392" y="6466"/>
                    <a:pt x="16523" y="6847"/>
                    <a:pt x="15689" y="7192"/>
                  </a:cubicBezTo>
                  <a:cubicBezTo>
                    <a:pt x="13641" y="8061"/>
                    <a:pt x="11558" y="8966"/>
                    <a:pt x="9307" y="9038"/>
                  </a:cubicBezTo>
                  <a:cubicBezTo>
                    <a:pt x="9183" y="9042"/>
                    <a:pt x="9060" y="9044"/>
                    <a:pt x="8937" y="9044"/>
                  </a:cubicBezTo>
                  <a:cubicBezTo>
                    <a:pt x="8093" y="9044"/>
                    <a:pt x="7274" y="8939"/>
                    <a:pt x="6474" y="8752"/>
                  </a:cubicBezTo>
                  <a:lnTo>
                    <a:pt x="32" y="12002"/>
                  </a:lnTo>
                  <a:cubicBezTo>
                    <a:pt x="1" y="12573"/>
                    <a:pt x="457" y="13012"/>
                    <a:pt x="1009" y="13012"/>
                  </a:cubicBezTo>
                  <a:cubicBezTo>
                    <a:pt x="1079" y="13012"/>
                    <a:pt x="1151" y="13005"/>
                    <a:pt x="1223" y="12991"/>
                  </a:cubicBezTo>
                  <a:lnTo>
                    <a:pt x="17773" y="9681"/>
                  </a:lnTo>
                  <a:cubicBezTo>
                    <a:pt x="18368" y="9562"/>
                    <a:pt x="18928" y="9276"/>
                    <a:pt x="19368" y="8859"/>
                  </a:cubicBezTo>
                  <a:lnTo>
                    <a:pt x="28631"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 name="Google Shape;777;p51"/>
            <p:cNvSpPr/>
            <p:nvPr/>
          </p:nvSpPr>
          <p:spPr>
            <a:xfrm>
              <a:off x="8292376" y="2503210"/>
              <a:ext cx="18960" cy="1030845"/>
            </a:xfrm>
            <a:custGeom>
              <a:avLst/>
              <a:gdLst/>
              <a:ahLst/>
              <a:cxnLst/>
              <a:rect l="l" t="t" r="r" b="b"/>
              <a:pathLst>
                <a:path w="1727" h="93894" extrusionOk="0">
                  <a:moveTo>
                    <a:pt x="870" y="1"/>
                  </a:moveTo>
                  <a:cubicBezTo>
                    <a:pt x="393" y="1"/>
                    <a:pt x="1" y="394"/>
                    <a:pt x="1" y="870"/>
                  </a:cubicBezTo>
                  <a:lnTo>
                    <a:pt x="1" y="93024"/>
                  </a:lnTo>
                  <a:cubicBezTo>
                    <a:pt x="1" y="93500"/>
                    <a:pt x="393" y="93893"/>
                    <a:pt x="870" y="93893"/>
                  </a:cubicBezTo>
                  <a:cubicBezTo>
                    <a:pt x="1346" y="93893"/>
                    <a:pt x="1727" y="93500"/>
                    <a:pt x="1727" y="93024"/>
                  </a:cubicBezTo>
                  <a:lnTo>
                    <a:pt x="1727" y="870"/>
                  </a:lnTo>
                  <a:cubicBezTo>
                    <a:pt x="1727" y="394"/>
                    <a:pt x="1346"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 name="Google Shape;778;p51"/>
            <p:cNvSpPr/>
            <p:nvPr/>
          </p:nvSpPr>
          <p:spPr>
            <a:xfrm>
              <a:off x="8244794" y="2480989"/>
              <a:ext cx="149026" cy="82495"/>
            </a:xfrm>
            <a:custGeom>
              <a:avLst/>
              <a:gdLst/>
              <a:ahLst/>
              <a:cxnLst/>
              <a:rect l="l" t="t" r="r" b="b"/>
              <a:pathLst>
                <a:path w="13574" h="7514" extrusionOk="0">
                  <a:moveTo>
                    <a:pt x="3751" y="1"/>
                  </a:moveTo>
                  <a:cubicBezTo>
                    <a:pt x="1691" y="1"/>
                    <a:pt x="1" y="1691"/>
                    <a:pt x="1" y="3763"/>
                  </a:cubicBezTo>
                  <a:cubicBezTo>
                    <a:pt x="1" y="5823"/>
                    <a:pt x="1691" y="7514"/>
                    <a:pt x="3751" y="7514"/>
                  </a:cubicBezTo>
                  <a:lnTo>
                    <a:pt x="9823" y="7514"/>
                  </a:lnTo>
                  <a:cubicBezTo>
                    <a:pt x="11883" y="7514"/>
                    <a:pt x="13574" y="5823"/>
                    <a:pt x="13574" y="3763"/>
                  </a:cubicBezTo>
                  <a:cubicBezTo>
                    <a:pt x="13574" y="1691"/>
                    <a:pt x="11883" y="1"/>
                    <a:pt x="9823" y="1"/>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 name="Google Shape;779;p51"/>
            <p:cNvSpPr/>
            <p:nvPr/>
          </p:nvSpPr>
          <p:spPr>
            <a:xfrm>
              <a:off x="8206752" y="2480989"/>
              <a:ext cx="91904" cy="85767"/>
            </a:xfrm>
            <a:custGeom>
              <a:avLst/>
              <a:gdLst/>
              <a:ahLst/>
              <a:cxnLst/>
              <a:rect l="l" t="t" r="r" b="b"/>
              <a:pathLst>
                <a:path w="8371" h="7812" extrusionOk="0">
                  <a:moveTo>
                    <a:pt x="4192" y="1"/>
                  </a:moveTo>
                  <a:cubicBezTo>
                    <a:pt x="1870" y="1"/>
                    <a:pt x="1" y="1751"/>
                    <a:pt x="1" y="3906"/>
                  </a:cubicBezTo>
                  <a:cubicBezTo>
                    <a:pt x="1" y="6061"/>
                    <a:pt x="1870" y="7811"/>
                    <a:pt x="4192" y="7811"/>
                  </a:cubicBezTo>
                  <a:cubicBezTo>
                    <a:pt x="6502" y="7811"/>
                    <a:pt x="8371" y="6061"/>
                    <a:pt x="8371" y="3906"/>
                  </a:cubicBezTo>
                  <a:cubicBezTo>
                    <a:pt x="8371" y="1751"/>
                    <a:pt x="6502" y="1"/>
                    <a:pt x="4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 name="Google Shape;780;p51"/>
            <p:cNvSpPr/>
            <p:nvPr/>
          </p:nvSpPr>
          <p:spPr>
            <a:xfrm>
              <a:off x="8249504" y="2519162"/>
              <a:ext cx="144317" cy="20530"/>
            </a:xfrm>
            <a:custGeom>
              <a:avLst/>
              <a:gdLst/>
              <a:ahLst/>
              <a:cxnLst/>
              <a:rect l="l" t="t" r="r" b="b"/>
              <a:pathLst>
                <a:path w="13145" h="1870" extrusionOk="0">
                  <a:moveTo>
                    <a:pt x="941" y="0"/>
                  </a:moveTo>
                  <a:cubicBezTo>
                    <a:pt x="429" y="0"/>
                    <a:pt x="0" y="417"/>
                    <a:pt x="0" y="929"/>
                  </a:cubicBezTo>
                  <a:cubicBezTo>
                    <a:pt x="0" y="1453"/>
                    <a:pt x="429" y="1870"/>
                    <a:pt x="941" y="1870"/>
                  </a:cubicBezTo>
                  <a:lnTo>
                    <a:pt x="12204" y="1870"/>
                  </a:lnTo>
                  <a:cubicBezTo>
                    <a:pt x="12728" y="1870"/>
                    <a:pt x="13145" y="1453"/>
                    <a:pt x="13145" y="929"/>
                  </a:cubicBezTo>
                  <a:cubicBezTo>
                    <a:pt x="13145" y="417"/>
                    <a:pt x="12728" y="0"/>
                    <a:pt x="12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781;p51"/>
            <p:cNvSpPr/>
            <p:nvPr/>
          </p:nvSpPr>
          <p:spPr>
            <a:xfrm>
              <a:off x="8272120" y="2527012"/>
              <a:ext cx="335008" cy="193787"/>
            </a:xfrm>
            <a:custGeom>
              <a:avLst/>
              <a:gdLst/>
              <a:ahLst/>
              <a:cxnLst/>
              <a:rect l="l" t="t" r="r" b="b"/>
              <a:pathLst>
                <a:path w="30514" h="17651" extrusionOk="0">
                  <a:moveTo>
                    <a:pt x="970" y="1"/>
                  </a:moveTo>
                  <a:cubicBezTo>
                    <a:pt x="439" y="1"/>
                    <a:pt x="0" y="412"/>
                    <a:pt x="0" y="964"/>
                  </a:cubicBezTo>
                  <a:lnTo>
                    <a:pt x="29242" y="17550"/>
                  </a:lnTo>
                  <a:cubicBezTo>
                    <a:pt x="29365" y="17619"/>
                    <a:pt x="29487" y="17650"/>
                    <a:pt x="29603" y="17650"/>
                  </a:cubicBezTo>
                  <a:cubicBezTo>
                    <a:pt x="30135" y="17650"/>
                    <a:pt x="30514" y="16995"/>
                    <a:pt x="30063" y="16526"/>
                  </a:cubicBezTo>
                  <a:lnTo>
                    <a:pt x="19157" y="5036"/>
                  </a:lnTo>
                  <a:cubicBezTo>
                    <a:pt x="18740" y="4596"/>
                    <a:pt x="18193" y="4274"/>
                    <a:pt x="17609" y="4131"/>
                  </a:cubicBezTo>
                  <a:lnTo>
                    <a:pt x="1238" y="35"/>
                  </a:lnTo>
                  <a:cubicBezTo>
                    <a:pt x="1147" y="12"/>
                    <a:pt x="1057" y="1"/>
                    <a:pt x="9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51"/>
            <p:cNvSpPr/>
            <p:nvPr/>
          </p:nvSpPr>
          <p:spPr>
            <a:xfrm>
              <a:off x="8323227" y="2536805"/>
              <a:ext cx="283901" cy="183994"/>
            </a:xfrm>
            <a:custGeom>
              <a:avLst/>
              <a:gdLst/>
              <a:ahLst/>
              <a:cxnLst/>
              <a:rect l="l" t="t" r="r" b="b"/>
              <a:pathLst>
                <a:path w="25859" h="16759" extrusionOk="0">
                  <a:moveTo>
                    <a:pt x="0" y="1"/>
                  </a:moveTo>
                  <a:lnTo>
                    <a:pt x="0" y="1"/>
                  </a:lnTo>
                  <a:cubicBezTo>
                    <a:pt x="703" y="2406"/>
                    <a:pt x="3108" y="3370"/>
                    <a:pt x="5692" y="3906"/>
                  </a:cubicBezTo>
                  <a:cubicBezTo>
                    <a:pt x="8823" y="4549"/>
                    <a:pt x="11930" y="4858"/>
                    <a:pt x="14562" y="6847"/>
                  </a:cubicBezTo>
                  <a:cubicBezTo>
                    <a:pt x="16693" y="8454"/>
                    <a:pt x="17598" y="10550"/>
                    <a:pt x="17776" y="12788"/>
                  </a:cubicBezTo>
                  <a:lnTo>
                    <a:pt x="24587" y="16658"/>
                  </a:lnTo>
                  <a:cubicBezTo>
                    <a:pt x="24710" y="16727"/>
                    <a:pt x="24832" y="16758"/>
                    <a:pt x="24948" y="16758"/>
                  </a:cubicBezTo>
                  <a:cubicBezTo>
                    <a:pt x="25480" y="16758"/>
                    <a:pt x="25859" y="16103"/>
                    <a:pt x="25408" y="15634"/>
                  </a:cubicBezTo>
                  <a:lnTo>
                    <a:pt x="14502" y="4144"/>
                  </a:lnTo>
                  <a:cubicBezTo>
                    <a:pt x="14085" y="3704"/>
                    <a:pt x="13538" y="3382"/>
                    <a:pt x="12954" y="3239"/>
                  </a:cubicBezTo>
                  <a:lnTo>
                    <a:pt x="0"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51"/>
            <p:cNvSpPr/>
            <p:nvPr/>
          </p:nvSpPr>
          <p:spPr>
            <a:xfrm>
              <a:off x="5454912" y="3206601"/>
              <a:ext cx="15700" cy="247452"/>
            </a:xfrm>
            <a:custGeom>
              <a:avLst/>
              <a:gdLst/>
              <a:ahLst/>
              <a:cxnLst/>
              <a:rect l="l" t="t" r="r" b="b"/>
              <a:pathLst>
                <a:path w="1430" h="22539" extrusionOk="0">
                  <a:moveTo>
                    <a:pt x="1" y="0"/>
                  </a:moveTo>
                  <a:lnTo>
                    <a:pt x="1" y="22539"/>
                  </a:lnTo>
                  <a:lnTo>
                    <a:pt x="1429" y="22539"/>
                  </a:lnTo>
                  <a:lnTo>
                    <a:pt x="14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784;p51"/>
            <p:cNvSpPr/>
            <p:nvPr/>
          </p:nvSpPr>
          <p:spPr>
            <a:xfrm>
              <a:off x="5847064" y="3217448"/>
              <a:ext cx="17390" cy="236604"/>
            </a:xfrm>
            <a:custGeom>
              <a:avLst/>
              <a:gdLst/>
              <a:ahLst/>
              <a:cxnLst/>
              <a:rect l="l" t="t" r="r" b="b"/>
              <a:pathLst>
                <a:path w="1584" h="21551" extrusionOk="0">
                  <a:moveTo>
                    <a:pt x="0" y="0"/>
                  </a:moveTo>
                  <a:lnTo>
                    <a:pt x="0" y="21551"/>
                  </a:lnTo>
                  <a:lnTo>
                    <a:pt x="1584" y="21551"/>
                  </a:lnTo>
                  <a:lnTo>
                    <a:pt x="15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51"/>
            <p:cNvSpPr/>
            <p:nvPr/>
          </p:nvSpPr>
          <p:spPr>
            <a:xfrm>
              <a:off x="5159099" y="3059013"/>
              <a:ext cx="443533" cy="205633"/>
            </a:xfrm>
            <a:custGeom>
              <a:avLst/>
              <a:gdLst/>
              <a:ahLst/>
              <a:cxnLst/>
              <a:rect l="l" t="t" r="r" b="b"/>
              <a:pathLst>
                <a:path w="40399" h="18730" extrusionOk="0">
                  <a:moveTo>
                    <a:pt x="17064" y="1"/>
                  </a:moveTo>
                  <a:cubicBezTo>
                    <a:pt x="16165" y="1"/>
                    <a:pt x="15326" y="344"/>
                    <a:pt x="14764" y="930"/>
                  </a:cubicBezTo>
                  <a:lnTo>
                    <a:pt x="1525" y="14777"/>
                  </a:lnTo>
                  <a:cubicBezTo>
                    <a:pt x="1" y="16372"/>
                    <a:pt x="1394" y="18706"/>
                    <a:pt x="3870" y="18706"/>
                  </a:cubicBezTo>
                  <a:lnTo>
                    <a:pt x="23289" y="18730"/>
                  </a:lnTo>
                  <a:cubicBezTo>
                    <a:pt x="23305" y="18730"/>
                    <a:pt x="23320" y="18730"/>
                    <a:pt x="23335" y="18730"/>
                  </a:cubicBezTo>
                  <a:cubicBezTo>
                    <a:pt x="24235" y="18730"/>
                    <a:pt x="25073" y="18386"/>
                    <a:pt x="25635" y="17801"/>
                  </a:cubicBezTo>
                  <a:lnTo>
                    <a:pt x="38863" y="3954"/>
                  </a:lnTo>
                  <a:cubicBezTo>
                    <a:pt x="40399" y="2359"/>
                    <a:pt x="39006" y="25"/>
                    <a:pt x="36529" y="25"/>
                  </a:cubicBezTo>
                  <a:lnTo>
                    <a:pt x="17110" y="1"/>
                  </a:lnTo>
                  <a:cubicBezTo>
                    <a:pt x="17095" y="1"/>
                    <a:pt x="17079" y="1"/>
                    <a:pt x="17064" y="1"/>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51"/>
            <p:cNvSpPr/>
            <p:nvPr/>
          </p:nvSpPr>
          <p:spPr>
            <a:xfrm>
              <a:off x="5146945" y="3045684"/>
              <a:ext cx="443401" cy="205633"/>
            </a:xfrm>
            <a:custGeom>
              <a:avLst/>
              <a:gdLst/>
              <a:ahLst/>
              <a:cxnLst/>
              <a:rect l="l" t="t" r="r" b="b"/>
              <a:pathLst>
                <a:path w="40387" h="18730" extrusionOk="0">
                  <a:moveTo>
                    <a:pt x="17064" y="0"/>
                  </a:moveTo>
                  <a:cubicBezTo>
                    <a:pt x="16164" y="0"/>
                    <a:pt x="15314" y="344"/>
                    <a:pt x="14764" y="929"/>
                  </a:cubicBezTo>
                  <a:lnTo>
                    <a:pt x="1524" y="14776"/>
                  </a:lnTo>
                  <a:cubicBezTo>
                    <a:pt x="0" y="16372"/>
                    <a:pt x="1382" y="18705"/>
                    <a:pt x="3858" y="18705"/>
                  </a:cubicBezTo>
                  <a:lnTo>
                    <a:pt x="23277" y="18729"/>
                  </a:lnTo>
                  <a:cubicBezTo>
                    <a:pt x="23292" y="18729"/>
                    <a:pt x="23308" y="18729"/>
                    <a:pt x="23323" y="18729"/>
                  </a:cubicBezTo>
                  <a:cubicBezTo>
                    <a:pt x="24223" y="18729"/>
                    <a:pt x="25072" y="18386"/>
                    <a:pt x="25623" y="17800"/>
                  </a:cubicBezTo>
                  <a:lnTo>
                    <a:pt x="38862" y="3954"/>
                  </a:lnTo>
                  <a:cubicBezTo>
                    <a:pt x="40386" y="2358"/>
                    <a:pt x="39005" y="24"/>
                    <a:pt x="36529" y="24"/>
                  </a:cubicBezTo>
                  <a:lnTo>
                    <a:pt x="17110" y="1"/>
                  </a:lnTo>
                  <a:cubicBezTo>
                    <a:pt x="17094" y="0"/>
                    <a:pt x="17079" y="0"/>
                    <a:pt x="170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787;p51"/>
            <p:cNvSpPr/>
            <p:nvPr/>
          </p:nvSpPr>
          <p:spPr>
            <a:xfrm>
              <a:off x="5146945" y="3045684"/>
              <a:ext cx="443401" cy="205633"/>
            </a:xfrm>
            <a:custGeom>
              <a:avLst/>
              <a:gdLst/>
              <a:ahLst/>
              <a:cxnLst/>
              <a:rect l="l" t="t" r="r" b="b"/>
              <a:pathLst>
                <a:path w="40387" h="18730" extrusionOk="0">
                  <a:moveTo>
                    <a:pt x="17064" y="0"/>
                  </a:moveTo>
                  <a:cubicBezTo>
                    <a:pt x="16164" y="0"/>
                    <a:pt x="15314" y="344"/>
                    <a:pt x="14764" y="929"/>
                  </a:cubicBezTo>
                  <a:lnTo>
                    <a:pt x="1524" y="14776"/>
                  </a:lnTo>
                  <a:cubicBezTo>
                    <a:pt x="0" y="16372"/>
                    <a:pt x="1382" y="18705"/>
                    <a:pt x="3858" y="18705"/>
                  </a:cubicBezTo>
                  <a:lnTo>
                    <a:pt x="23277" y="18729"/>
                  </a:lnTo>
                  <a:cubicBezTo>
                    <a:pt x="23292" y="18729"/>
                    <a:pt x="23308" y="18729"/>
                    <a:pt x="23323" y="18729"/>
                  </a:cubicBezTo>
                  <a:cubicBezTo>
                    <a:pt x="24223" y="18729"/>
                    <a:pt x="25072" y="18386"/>
                    <a:pt x="25623" y="17800"/>
                  </a:cubicBezTo>
                  <a:lnTo>
                    <a:pt x="38862" y="3954"/>
                  </a:lnTo>
                  <a:cubicBezTo>
                    <a:pt x="40386" y="2358"/>
                    <a:pt x="39005" y="24"/>
                    <a:pt x="36529" y="24"/>
                  </a:cubicBezTo>
                  <a:lnTo>
                    <a:pt x="17110" y="1"/>
                  </a:lnTo>
                  <a:cubicBezTo>
                    <a:pt x="17094" y="0"/>
                    <a:pt x="17079" y="0"/>
                    <a:pt x="170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 name="Google Shape;788;p51"/>
            <p:cNvSpPr/>
            <p:nvPr/>
          </p:nvSpPr>
          <p:spPr>
            <a:xfrm>
              <a:off x="5198315" y="3042544"/>
              <a:ext cx="209816" cy="210596"/>
            </a:xfrm>
            <a:custGeom>
              <a:avLst/>
              <a:gdLst/>
              <a:ahLst/>
              <a:cxnLst/>
              <a:rect l="l" t="t" r="r" b="b"/>
              <a:pathLst>
                <a:path w="19111" h="19182" extrusionOk="0">
                  <a:moveTo>
                    <a:pt x="18527" y="1"/>
                  </a:moveTo>
                  <a:lnTo>
                    <a:pt x="1" y="18801"/>
                  </a:lnTo>
                  <a:lnTo>
                    <a:pt x="584" y="19182"/>
                  </a:lnTo>
                  <a:lnTo>
                    <a:pt x="19110" y="382"/>
                  </a:lnTo>
                  <a:lnTo>
                    <a:pt x="18527"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 name="Google Shape;789;p51"/>
            <p:cNvSpPr/>
            <p:nvPr/>
          </p:nvSpPr>
          <p:spPr>
            <a:xfrm>
              <a:off x="5316480" y="3043598"/>
              <a:ext cx="209684" cy="210716"/>
            </a:xfrm>
            <a:custGeom>
              <a:avLst/>
              <a:gdLst/>
              <a:ahLst/>
              <a:cxnLst/>
              <a:rect l="l" t="t" r="r" b="b"/>
              <a:pathLst>
                <a:path w="19099" h="19193" extrusionOk="0">
                  <a:moveTo>
                    <a:pt x="18527" y="0"/>
                  </a:moveTo>
                  <a:lnTo>
                    <a:pt x="1" y="18812"/>
                  </a:lnTo>
                  <a:lnTo>
                    <a:pt x="584" y="19193"/>
                  </a:lnTo>
                  <a:lnTo>
                    <a:pt x="19098" y="393"/>
                  </a:lnTo>
                  <a:lnTo>
                    <a:pt x="18527"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790;p51"/>
            <p:cNvSpPr/>
            <p:nvPr/>
          </p:nvSpPr>
          <p:spPr>
            <a:xfrm>
              <a:off x="5258315" y="3102412"/>
              <a:ext cx="300007" cy="6686"/>
            </a:xfrm>
            <a:custGeom>
              <a:avLst/>
              <a:gdLst/>
              <a:ahLst/>
              <a:cxnLst/>
              <a:rect l="l" t="t" r="r" b="b"/>
              <a:pathLst>
                <a:path w="27326" h="609" extrusionOk="0">
                  <a:moveTo>
                    <a:pt x="1" y="1"/>
                  </a:moveTo>
                  <a:lnTo>
                    <a:pt x="1" y="608"/>
                  </a:lnTo>
                  <a:lnTo>
                    <a:pt x="27325" y="608"/>
                  </a:lnTo>
                  <a:lnTo>
                    <a:pt x="27325"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 name="Google Shape;791;p51"/>
            <p:cNvSpPr/>
            <p:nvPr/>
          </p:nvSpPr>
          <p:spPr>
            <a:xfrm>
              <a:off x="5186162" y="3176925"/>
              <a:ext cx="294902" cy="15568"/>
            </a:xfrm>
            <a:custGeom>
              <a:avLst/>
              <a:gdLst/>
              <a:ahLst/>
              <a:cxnLst/>
              <a:rect l="l" t="t" r="r" b="b"/>
              <a:pathLst>
                <a:path w="26861" h="1418" extrusionOk="0">
                  <a:moveTo>
                    <a:pt x="24" y="0"/>
                  </a:moveTo>
                  <a:lnTo>
                    <a:pt x="0" y="608"/>
                  </a:lnTo>
                  <a:lnTo>
                    <a:pt x="26837" y="1417"/>
                  </a:lnTo>
                  <a:lnTo>
                    <a:pt x="26861" y="810"/>
                  </a:lnTo>
                  <a:lnTo>
                    <a:pt x="24"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51"/>
            <p:cNvSpPr/>
            <p:nvPr/>
          </p:nvSpPr>
          <p:spPr>
            <a:xfrm>
              <a:off x="5203805" y="3160193"/>
              <a:ext cx="294913" cy="16743"/>
            </a:xfrm>
            <a:custGeom>
              <a:avLst/>
              <a:gdLst/>
              <a:ahLst/>
              <a:cxnLst/>
              <a:rect l="l" t="t" r="r" b="b"/>
              <a:pathLst>
                <a:path w="26862" h="1525" extrusionOk="0">
                  <a:moveTo>
                    <a:pt x="36" y="0"/>
                  </a:moveTo>
                  <a:lnTo>
                    <a:pt x="1" y="608"/>
                  </a:lnTo>
                  <a:lnTo>
                    <a:pt x="26837" y="1524"/>
                  </a:lnTo>
                  <a:lnTo>
                    <a:pt x="26861" y="917"/>
                  </a:lnTo>
                  <a:lnTo>
                    <a:pt x="36"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793;p51"/>
            <p:cNvSpPr/>
            <p:nvPr/>
          </p:nvSpPr>
          <p:spPr>
            <a:xfrm>
              <a:off x="5270468" y="3085680"/>
              <a:ext cx="303147" cy="6818"/>
            </a:xfrm>
            <a:custGeom>
              <a:avLst/>
              <a:gdLst/>
              <a:ahLst/>
              <a:cxnLst/>
              <a:rect l="l" t="t" r="r" b="b"/>
              <a:pathLst>
                <a:path w="27612" h="621" extrusionOk="0">
                  <a:moveTo>
                    <a:pt x="1" y="1"/>
                  </a:moveTo>
                  <a:lnTo>
                    <a:pt x="1" y="620"/>
                  </a:lnTo>
                  <a:lnTo>
                    <a:pt x="27611" y="620"/>
                  </a:lnTo>
                  <a:lnTo>
                    <a:pt x="27611"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794;p51"/>
            <p:cNvSpPr/>
            <p:nvPr/>
          </p:nvSpPr>
          <p:spPr>
            <a:xfrm>
              <a:off x="5546157" y="3069476"/>
              <a:ext cx="443522" cy="205754"/>
            </a:xfrm>
            <a:custGeom>
              <a:avLst/>
              <a:gdLst/>
              <a:ahLst/>
              <a:cxnLst/>
              <a:rect l="l" t="t" r="r" b="b"/>
              <a:pathLst>
                <a:path w="40398" h="18741" extrusionOk="0">
                  <a:moveTo>
                    <a:pt x="17109" y="1"/>
                  </a:moveTo>
                  <a:cubicBezTo>
                    <a:pt x="16193" y="1"/>
                    <a:pt x="15335" y="334"/>
                    <a:pt x="14764" y="929"/>
                  </a:cubicBezTo>
                  <a:lnTo>
                    <a:pt x="1536" y="14776"/>
                  </a:lnTo>
                  <a:cubicBezTo>
                    <a:pt x="0" y="16372"/>
                    <a:pt x="1393" y="18705"/>
                    <a:pt x="3870" y="18717"/>
                  </a:cubicBezTo>
                  <a:lnTo>
                    <a:pt x="23289" y="18741"/>
                  </a:lnTo>
                  <a:cubicBezTo>
                    <a:pt x="24206" y="18741"/>
                    <a:pt x="25063" y="18396"/>
                    <a:pt x="25634" y="17800"/>
                  </a:cubicBezTo>
                  <a:lnTo>
                    <a:pt x="38874" y="3953"/>
                  </a:lnTo>
                  <a:cubicBezTo>
                    <a:pt x="40398" y="2358"/>
                    <a:pt x="39005" y="24"/>
                    <a:pt x="36528" y="24"/>
                  </a:cubicBezTo>
                  <a:lnTo>
                    <a:pt x="17109"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51"/>
            <p:cNvSpPr/>
            <p:nvPr/>
          </p:nvSpPr>
          <p:spPr>
            <a:xfrm>
              <a:off x="5533993" y="3056136"/>
              <a:ext cx="443401" cy="205633"/>
            </a:xfrm>
            <a:custGeom>
              <a:avLst/>
              <a:gdLst/>
              <a:ahLst/>
              <a:cxnLst/>
              <a:rect l="l" t="t" r="r" b="b"/>
              <a:pathLst>
                <a:path w="40387" h="18730" extrusionOk="0">
                  <a:moveTo>
                    <a:pt x="17064" y="1"/>
                  </a:moveTo>
                  <a:cubicBezTo>
                    <a:pt x="16164" y="1"/>
                    <a:pt x="15315" y="344"/>
                    <a:pt x="14765" y="930"/>
                  </a:cubicBezTo>
                  <a:lnTo>
                    <a:pt x="1525" y="14777"/>
                  </a:lnTo>
                  <a:cubicBezTo>
                    <a:pt x="1" y="16372"/>
                    <a:pt x="1382" y="18706"/>
                    <a:pt x="3858" y="18706"/>
                  </a:cubicBezTo>
                  <a:lnTo>
                    <a:pt x="23278" y="18730"/>
                  </a:lnTo>
                  <a:cubicBezTo>
                    <a:pt x="23293" y="18730"/>
                    <a:pt x="23308" y="18730"/>
                    <a:pt x="23323" y="18730"/>
                  </a:cubicBezTo>
                  <a:cubicBezTo>
                    <a:pt x="24223" y="18730"/>
                    <a:pt x="25073" y="18386"/>
                    <a:pt x="25623" y="17801"/>
                  </a:cubicBezTo>
                  <a:lnTo>
                    <a:pt x="38863" y="3954"/>
                  </a:lnTo>
                  <a:cubicBezTo>
                    <a:pt x="40387" y="2359"/>
                    <a:pt x="39006" y="25"/>
                    <a:pt x="36529" y="25"/>
                  </a:cubicBezTo>
                  <a:lnTo>
                    <a:pt x="17110" y="1"/>
                  </a:lnTo>
                  <a:cubicBezTo>
                    <a:pt x="17095" y="1"/>
                    <a:pt x="17079" y="1"/>
                    <a:pt x="17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51"/>
            <p:cNvSpPr/>
            <p:nvPr/>
          </p:nvSpPr>
          <p:spPr>
            <a:xfrm>
              <a:off x="5533993" y="3056136"/>
              <a:ext cx="443401" cy="205633"/>
            </a:xfrm>
            <a:custGeom>
              <a:avLst/>
              <a:gdLst/>
              <a:ahLst/>
              <a:cxnLst/>
              <a:rect l="l" t="t" r="r" b="b"/>
              <a:pathLst>
                <a:path w="40387" h="18730" extrusionOk="0">
                  <a:moveTo>
                    <a:pt x="17064" y="1"/>
                  </a:moveTo>
                  <a:cubicBezTo>
                    <a:pt x="16164" y="1"/>
                    <a:pt x="15315" y="344"/>
                    <a:pt x="14765" y="930"/>
                  </a:cubicBezTo>
                  <a:lnTo>
                    <a:pt x="1525" y="14777"/>
                  </a:lnTo>
                  <a:cubicBezTo>
                    <a:pt x="1" y="16372"/>
                    <a:pt x="1382" y="18706"/>
                    <a:pt x="3858" y="18706"/>
                  </a:cubicBezTo>
                  <a:lnTo>
                    <a:pt x="23278" y="18730"/>
                  </a:lnTo>
                  <a:cubicBezTo>
                    <a:pt x="23293" y="18730"/>
                    <a:pt x="23308" y="18730"/>
                    <a:pt x="23323" y="18730"/>
                  </a:cubicBezTo>
                  <a:cubicBezTo>
                    <a:pt x="24223" y="18730"/>
                    <a:pt x="25073" y="18386"/>
                    <a:pt x="25623" y="17801"/>
                  </a:cubicBezTo>
                  <a:lnTo>
                    <a:pt x="38863" y="3954"/>
                  </a:lnTo>
                  <a:cubicBezTo>
                    <a:pt x="40387" y="2359"/>
                    <a:pt x="39006" y="25"/>
                    <a:pt x="36529" y="25"/>
                  </a:cubicBezTo>
                  <a:lnTo>
                    <a:pt x="17110" y="1"/>
                  </a:lnTo>
                  <a:cubicBezTo>
                    <a:pt x="17095" y="1"/>
                    <a:pt x="17079" y="1"/>
                    <a:pt x="17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51"/>
            <p:cNvSpPr/>
            <p:nvPr/>
          </p:nvSpPr>
          <p:spPr>
            <a:xfrm>
              <a:off x="5585494" y="3053007"/>
              <a:ext cx="209684" cy="210596"/>
            </a:xfrm>
            <a:custGeom>
              <a:avLst/>
              <a:gdLst/>
              <a:ahLst/>
              <a:cxnLst/>
              <a:rect l="l" t="t" r="r" b="b"/>
              <a:pathLst>
                <a:path w="19099" h="19182" extrusionOk="0">
                  <a:moveTo>
                    <a:pt x="18515" y="0"/>
                  </a:moveTo>
                  <a:lnTo>
                    <a:pt x="1" y="18800"/>
                  </a:lnTo>
                  <a:lnTo>
                    <a:pt x="572" y="19181"/>
                  </a:lnTo>
                  <a:lnTo>
                    <a:pt x="19099" y="381"/>
                  </a:lnTo>
                  <a:lnTo>
                    <a:pt x="18515"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51"/>
            <p:cNvSpPr/>
            <p:nvPr/>
          </p:nvSpPr>
          <p:spPr>
            <a:xfrm>
              <a:off x="5703538" y="3054182"/>
              <a:ext cx="209805" cy="210596"/>
            </a:xfrm>
            <a:custGeom>
              <a:avLst/>
              <a:gdLst/>
              <a:ahLst/>
              <a:cxnLst/>
              <a:rect l="l" t="t" r="r" b="b"/>
              <a:pathLst>
                <a:path w="19110" h="19182" extrusionOk="0">
                  <a:moveTo>
                    <a:pt x="18526" y="1"/>
                  </a:moveTo>
                  <a:lnTo>
                    <a:pt x="0" y="18800"/>
                  </a:lnTo>
                  <a:lnTo>
                    <a:pt x="584" y="19181"/>
                  </a:lnTo>
                  <a:lnTo>
                    <a:pt x="19110" y="382"/>
                  </a:lnTo>
                  <a:lnTo>
                    <a:pt x="18526"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51"/>
            <p:cNvSpPr/>
            <p:nvPr/>
          </p:nvSpPr>
          <p:spPr>
            <a:xfrm>
              <a:off x="5645362" y="3112875"/>
              <a:ext cx="300007" cy="6675"/>
            </a:xfrm>
            <a:custGeom>
              <a:avLst/>
              <a:gdLst/>
              <a:ahLst/>
              <a:cxnLst/>
              <a:rect l="l" t="t" r="r" b="b"/>
              <a:pathLst>
                <a:path w="27326" h="608" extrusionOk="0">
                  <a:moveTo>
                    <a:pt x="1" y="0"/>
                  </a:moveTo>
                  <a:lnTo>
                    <a:pt x="1" y="608"/>
                  </a:lnTo>
                  <a:lnTo>
                    <a:pt x="27326" y="608"/>
                  </a:lnTo>
                  <a:lnTo>
                    <a:pt x="27326"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51"/>
            <p:cNvSpPr/>
            <p:nvPr/>
          </p:nvSpPr>
          <p:spPr>
            <a:xfrm>
              <a:off x="5573209" y="3187377"/>
              <a:ext cx="294913" cy="15568"/>
            </a:xfrm>
            <a:custGeom>
              <a:avLst/>
              <a:gdLst/>
              <a:ahLst/>
              <a:cxnLst/>
              <a:rect l="l" t="t" r="r" b="b"/>
              <a:pathLst>
                <a:path w="26862" h="1418" extrusionOk="0">
                  <a:moveTo>
                    <a:pt x="25" y="1"/>
                  </a:moveTo>
                  <a:lnTo>
                    <a:pt x="1" y="608"/>
                  </a:lnTo>
                  <a:lnTo>
                    <a:pt x="26837" y="1418"/>
                  </a:lnTo>
                  <a:lnTo>
                    <a:pt x="26861" y="811"/>
                  </a:lnTo>
                  <a:lnTo>
                    <a:pt x="25"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51"/>
            <p:cNvSpPr/>
            <p:nvPr/>
          </p:nvSpPr>
          <p:spPr>
            <a:xfrm>
              <a:off x="5590863" y="3170645"/>
              <a:ext cx="295034" cy="16743"/>
            </a:xfrm>
            <a:custGeom>
              <a:avLst/>
              <a:gdLst/>
              <a:ahLst/>
              <a:cxnLst/>
              <a:rect l="l" t="t" r="r" b="b"/>
              <a:pathLst>
                <a:path w="26873" h="1525" extrusionOk="0">
                  <a:moveTo>
                    <a:pt x="36" y="1"/>
                  </a:moveTo>
                  <a:lnTo>
                    <a:pt x="0" y="608"/>
                  </a:lnTo>
                  <a:lnTo>
                    <a:pt x="26837" y="1525"/>
                  </a:lnTo>
                  <a:lnTo>
                    <a:pt x="26872" y="918"/>
                  </a:lnTo>
                  <a:lnTo>
                    <a:pt x="36"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51"/>
            <p:cNvSpPr/>
            <p:nvPr/>
          </p:nvSpPr>
          <p:spPr>
            <a:xfrm>
              <a:off x="5657526" y="3096275"/>
              <a:ext cx="303136" cy="6675"/>
            </a:xfrm>
            <a:custGeom>
              <a:avLst/>
              <a:gdLst/>
              <a:ahLst/>
              <a:cxnLst/>
              <a:rect l="l" t="t" r="r" b="b"/>
              <a:pathLst>
                <a:path w="27611" h="608" extrusionOk="0">
                  <a:moveTo>
                    <a:pt x="0" y="0"/>
                  </a:moveTo>
                  <a:lnTo>
                    <a:pt x="0" y="608"/>
                  </a:lnTo>
                  <a:lnTo>
                    <a:pt x="27611" y="608"/>
                  </a:lnTo>
                  <a:lnTo>
                    <a:pt x="27611"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51"/>
            <p:cNvSpPr/>
            <p:nvPr/>
          </p:nvSpPr>
          <p:spPr>
            <a:xfrm>
              <a:off x="5405628" y="3372085"/>
              <a:ext cx="177527" cy="167065"/>
            </a:xfrm>
            <a:custGeom>
              <a:avLst/>
              <a:gdLst/>
              <a:ahLst/>
              <a:cxnLst/>
              <a:rect l="l" t="t" r="r" b="b"/>
              <a:pathLst>
                <a:path w="16170" h="15217" extrusionOk="0">
                  <a:moveTo>
                    <a:pt x="8085" y="0"/>
                  </a:moveTo>
                  <a:cubicBezTo>
                    <a:pt x="3620" y="0"/>
                    <a:pt x="1" y="3406"/>
                    <a:pt x="1" y="7609"/>
                  </a:cubicBezTo>
                  <a:cubicBezTo>
                    <a:pt x="1" y="11811"/>
                    <a:pt x="3620" y="15217"/>
                    <a:pt x="8085" y="15217"/>
                  </a:cubicBezTo>
                  <a:cubicBezTo>
                    <a:pt x="12550" y="15217"/>
                    <a:pt x="16170" y="11811"/>
                    <a:pt x="16170" y="7609"/>
                  </a:cubicBezTo>
                  <a:cubicBezTo>
                    <a:pt x="16170" y="3406"/>
                    <a:pt x="12550" y="0"/>
                    <a:pt x="80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 name="Google Shape;804;p51"/>
            <p:cNvSpPr/>
            <p:nvPr/>
          </p:nvSpPr>
          <p:spPr>
            <a:xfrm>
              <a:off x="5778436" y="3370646"/>
              <a:ext cx="177527" cy="166933"/>
            </a:xfrm>
            <a:custGeom>
              <a:avLst/>
              <a:gdLst/>
              <a:ahLst/>
              <a:cxnLst/>
              <a:rect l="l" t="t" r="r" b="b"/>
              <a:pathLst>
                <a:path w="16170" h="15205" extrusionOk="0">
                  <a:moveTo>
                    <a:pt x="8085" y="1"/>
                  </a:moveTo>
                  <a:cubicBezTo>
                    <a:pt x="3620" y="1"/>
                    <a:pt x="1" y="3406"/>
                    <a:pt x="1" y="7597"/>
                  </a:cubicBezTo>
                  <a:cubicBezTo>
                    <a:pt x="1" y="11800"/>
                    <a:pt x="3620" y="15205"/>
                    <a:pt x="8085" y="15205"/>
                  </a:cubicBezTo>
                  <a:cubicBezTo>
                    <a:pt x="12550" y="15205"/>
                    <a:pt x="16169" y="11800"/>
                    <a:pt x="16169" y="7597"/>
                  </a:cubicBezTo>
                  <a:cubicBezTo>
                    <a:pt x="16169" y="3406"/>
                    <a:pt x="12550" y="1"/>
                    <a:pt x="8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 name="Google Shape;805;p51"/>
            <p:cNvSpPr/>
            <p:nvPr/>
          </p:nvSpPr>
          <p:spPr>
            <a:xfrm>
              <a:off x="5730623" y="2436492"/>
              <a:ext cx="752225" cy="330781"/>
            </a:xfrm>
            <a:custGeom>
              <a:avLst/>
              <a:gdLst/>
              <a:ahLst/>
              <a:cxnLst/>
              <a:rect l="l" t="t" r="r" b="b"/>
              <a:pathLst>
                <a:path w="68516" h="30129" extrusionOk="0">
                  <a:moveTo>
                    <a:pt x="7114" y="1"/>
                  </a:moveTo>
                  <a:cubicBezTo>
                    <a:pt x="3593" y="1"/>
                    <a:pt x="1" y="2685"/>
                    <a:pt x="676" y="6566"/>
                  </a:cubicBezTo>
                  <a:cubicBezTo>
                    <a:pt x="938" y="8078"/>
                    <a:pt x="1903" y="9400"/>
                    <a:pt x="3129" y="10328"/>
                  </a:cubicBezTo>
                  <a:cubicBezTo>
                    <a:pt x="4356" y="11245"/>
                    <a:pt x="5820" y="11793"/>
                    <a:pt x="7308" y="12162"/>
                  </a:cubicBezTo>
                  <a:cubicBezTo>
                    <a:pt x="8689" y="12495"/>
                    <a:pt x="10106" y="12686"/>
                    <a:pt x="11464" y="13114"/>
                  </a:cubicBezTo>
                  <a:cubicBezTo>
                    <a:pt x="12821" y="13543"/>
                    <a:pt x="14142" y="14234"/>
                    <a:pt x="14988" y="15377"/>
                  </a:cubicBezTo>
                  <a:cubicBezTo>
                    <a:pt x="16845" y="17877"/>
                    <a:pt x="15881" y="21592"/>
                    <a:pt x="17429" y="24282"/>
                  </a:cubicBezTo>
                  <a:cubicBezTo>
                    <a:pt x="18750" y="26580"/>
                    <a:pt x="21643" y="27771"/>
                    <a:pt x="24215" y="27961"/>
                  </a:cubicBezTo>
                  <a:cubicBezTo>
                    <a:pt x="26787" y="29009"/>
                    <a:pt x="30204" y="30128"/>
                    <a:pt x="34478" y="30128"/>
                  </a:cubicBezTo>
                  <a:cubicBezTo>
                    <a:pt x="37348" y="30128"/>
                    <a:pt x="40610" y="29616"/>
                    <a:pt x="44241" y="28223"/>
                  </a:cubicBezTo>
                  <a:cubicBezTo>
                    <a:pt x="46837" y="28045"/>
                    <a:pt x="49754" y="26854"/>
                    <a:pt x="51076" y="24544"/>
                  </a:cubicBezTo>
                  <a:cubicBezTo>
                    <a:pt x="52623" y="21854"/>
                    <a:pt x="51671" y="18139"/>
                    <a:pt x="53516" y="15639"/>
                  </a:cubicBezTo>
                  <a:cubicBezTo>
                    <a:pt x="54374" y="14496"/>
                    <a:pt x="55695" y="13805"/>
                    <a:pt x="57053" y="13376"/>
                  </a:cubicBezTo>
                  <a:cubicBezTo>
                    <a:pt x="58410" y="12948"/>
                    <a:pt x="59827" y="12757"/>
                    <a:pt x="61208" y="12424"/>
                  </a:cubicBezTo>
                  <a:cubicBezTo>
                    <a:pt x="62696" y="12055"/>
                    <a:pt x="64161" y="11507"/>
                    <a:pt x="65387" y="10590"/>
                  </a:cubicBezTo>
                  <a:cubicBezTo>
                    <a:pt x="66601" y="9662"/>
                    <a:pt x="67578" y="8340"/>
                    <a:pt x="67840" y="6828"/>
                  </a:cubicBezTo>
                  <a:cubicBezTo>
                    <a:pt x="68515" y="2947"/>
                    <a:pt x="64923" y="263"/>
                    <a:pt x="61402" y="263"/>
                  </a:cubicBezTo>
                  <a:cubicBezTo>
                    <a:pt x="61013" y="263"/>
                    <a:pt x="60625" y="295"/>
                    <a:pt x="60243" y="363"/>
                  </a:cubicBezTo>
                  <a:cubicBezTo>
                    <a:pt x="58255" y="708"/>
                    <a:pt x="56255" y="1923"/>
                    <a:pt x="55398" y="3792"/>
                  </a:cubicBezTo>
                  <a:cubicBezTo>
                    <a:pt x="54552" y="5649"/>
                    <a:pt x="54921" y="7899"/>
                    <a:pt x="54028" y="9733"/>
                  </a:cubicBezTo>
                  <a:cubicBezTo>
                    <a:pt x="53219" y="11400"/>
                    <a:pt x="51469" y="12460"/>
                    <a:pt x="49683" y="12983"/>
                  </a:cubicBezTo>
                  <a:cubicBezTo>
                    <a:pt x="47897" y="13507"/>
                    <a:pt x="46015" y="13591"/>
                    <a:pt x="44182" y="13888"/>
                  </a:cubicBezTo>
                  <a:cubicBezTo>
                    <a:pt x="39669" y="14615"/>
                    <a:pt x="35931" y="18508"/>
                    <a:pt x="37157" y="23294"/>
                  </a:cubicBezTo>
                  <a:cubicBezTo>
                    <a:pt x="37467" y="24461"/>
                    <a:pt x="37991" y="25449"/>
                    <a:pt x="38705" y="26223"/>
                  </a:cubicBezTo>
                  <a:cubicBezTo>
                    <a:pt x="39443" y="27021"/>
                    <a:pt x="40372" y="27592"/>
                    <a:pt x="41420" y="27926"/>
                  </a:cubicBezTo>
                  <a:cubicBezTo>
                    <a:pt x="38893" y="28650"/>
                    <a:pt x="36574" y="28934"/>
                    <a:pt x="34468" y="28934"/>
                  </a:cubicBezTo>
                  <a:cubicBezTo>
                    <a:pt x="31551" y="28934"/>
                    <a:pt x="29041" y="28389"/>
                    <a:pt x="26954" y="27711"/>
                  </a:cubicBezTo>
                  <a:cubicBezTo>
                    <a:pt x="28061" y="27390"/>
                    <a:pt x="29037" y="26795"/>
                    <a:pt x="29799" y="25961"/>
                  </a:cubicBezTo>
                  <a:cubicBezTo>
                    <a:pt x="30514" y="25187"/>
                    <a:pt x="31049" y="24199"/>
                    <a:pt x="31347" y="23032"/>
                  </a:cubicBezTo>
                  <a:cubicBezTo>
                    <a:pt x="32573" y="18246"/>
                    <a:pt x="28835" y="14353"/>
                    <a:pt x="24334" y="13626"/>
                  </a:cubicBezTo>
                  <a:cubicBezTo>
                    <a:pt x="22489" y="13329"/>
                    <a:pt x="20608" y="13245"/>
                    <a:pt x="18822" y="12721"/>
                  </a:cubicBezTo>
                  <a:cubicBezTo>
                    <a:pt x="17036" y="12198"/>
                    <a:pt x="15297" y="11138"/>
                    <a:pt x="14476" y="9471"/>
                  </a:cubicBezTo>
                  <a:cubicBezTo>
                    <a:pt x="13595" y="7638"/>
                    <a:pt x="13952" y="5387"/>
                    <a:pt x="13107" y="3530"/>
                  </a:cubicBezTo>
                  <a:cubicBezTo>
                    <a:pt x="12249" y="1661"/>
                    <a:pt x="10249" y="446"/>
                    <a:pt x="8273" y="101"/>
                  </a:cubicBezTo>
                  <a:cubicBezTo>
                    <a:pt x="7891" y="33"/>
                    <a:pt x="7503" y="1"/>
                    <a:pt x="7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51"/>
            <p:cNvSpPr/>
            <p:nvPr/>
          </p:nvSpPr>
          <p:spPr>
            <a:xfrm>
              <a:off x="5556104" y="2534566"/>
              <a:ext cx="1109102" cy="487734"/>
            </a:xfrm>
            <a:custGeom>
              <a:avLst/>
              <a:gdLst/>
              <a:ahLst/>
              <a:cxnLst/>
              <a:rect l="l" t="t" r="r" b="b"/>
              <a:pathLst>
                <a:path w="101022" h="44425" extrusionOk="0">
                  <a:moveTo>
                    <a:pt x="10500" y="1"/>
                  </a:moveTo>
                  <a:cubicBezTo>
                    <a:pt x="5303" y="1"/>
                    <a:pt x="1" y="3961"/>
                    <a:pt x="999" y="9682"/>
                  </a:cubicBezTo>
                  <a:cubicBezTo>
                    <a:pt x="1380" y="11909"/>
                    <a:pt x="2809" y="13861"/>
                    <a:pt x="4607" y="15218"/>
                  </a:cubicBezTo>
                  <a:cubicBezTo>
                    <a:pt x="6416" y="16588"/>
                    <a:pt x="8583" y="17397"/>
                    <a:pt x="10774" y="17933"/>
                  </a:cubicBezTo>
                  <a:cubicBezTo>
                    <a:pt x="12810" y="18421"/>
                    <a:pt x="14894" y="18707"/>
                    <a:pt x="16894" y="19338"/>
                  </a:cubicBezTo>
                  <a:cubicBezTo>
                    <a:pt x="18894" y="19969"/>
                    <a:pt x="20847" y="20993"/>
                    <a:pt x="22097" y="22672"/>
                  </a:cubicBezTo>
                  <a:cubicBezTo>
                    <a:pt x="24835" y="26363"/>
                    <a:pt x="23419" y="31828"/>
                    <a:pt x="25705" y="35816"/>
                  </a:cubicBezTo>
                  <a:cubicBezTo>
                    <a:pt x="27645" y="39198"/>
                    <a:pt x="31908" y="40948"/>
                    <a:pt x="35706" y="41234"/>
                  </a:cubicBezTo>
                  <a:cubicBezTo>
                    <a:pt x="39492" y="42769"/>
                    <a:pt x="44540" y="44424"/>
                    <a:pt x="50839" y="44424"/>
                  </a:cubicBezTo>
                  <a:cubicBezTo>
                    <a:pt x="55077" y="44424"/>
                    <a:pt x="59887" y="43662"/>
                    <a:pt x="65245" y="41626"/>
                  </a:cubicBezTo>
                  <a:cubicBezTo>
                    <a:pt x="69055" y="41353"/>
                    <a:pt x="73353" y="39602"/>
                    <a:pt x="75306" y="36197"/>
                  </a:cubicBezTo>
                  <a:cubicBezTo>
                    <a:pt x="77592" y="32221"/>
                    <a:pt x="76187" y="26744"/>
                    <a:pt x="78914" y="23065"/>
                  </a:cubicBezTo>
                  <a:cubicBezTo>
                    <a:pt x="80164" y="21386"/>
                    <a:pt x="82116" y="20350"/>
                    <a:pt x="84117" y="19719"/>
                  </a:cubicBezTo>
                  <a:cubicBezTo>
                    <a:pt x="86117" y="19088"/>
                    <a:pt x="88212" y="18814"/>
                    <a:pt x="90236" y="18314"/>
                  </a:cubicBezTo>
                  <a:cubicBezTo>
                    <a:pt x="92439" y="17778"/>
                    <a:pt x="94606" y="16969"/>
                    <a:pt x="96404" y="15611"/>
                  </a:cubicBezTo>
                  <a:cubicBezTo>
                    <a:pt x="98214" y="14254"/>
                    <a:pt x="99630" y="12290"/>
                    <a:pt x="100023" y="10063"/>
                  </a:cubicBezTo>
                  <a:cubicBezTo>
                    <a:pt x="101022" y="4342"/>
                    <a:pt x="95710" y="382"/>
                    <a:pt x="90510" y="382"/>
                  </a:cubicBezTo>
                  <a:cubicBezTo>
                    <a:pt x="89943" y="382"/>
                    <a:pt x="89376" y="429"/>
                    <a:pt x="88820" y="526"/>
                  </a:cubicBezTo>
                  <a:cubicBezTo>
                    <a:pt x="85903" y="1038"/>
                    <a:pt x="82950" y="2824"/>
                    <a:pt x="81688" y="5598"/>
                  </a:cubicBezTo>
                  <a:cubicBezTo>
                    <a:pt x="80438" y="8325"/>
                    <a:pt x="80973" y="11635"/>
                    <a:pt x="79664" y="14349"/>
                  </a:cubicBezTo>
                  <a:cubicBezTo>
                    <a:pt x="78461" y="16814"/>
                    <a:pt x="75889" y="18362"/>
                    <a:pt x="73258" y="19136"/>
                  </a:cubicBezTo>
                  <a:cubicBezTo>
                    <a:pt x="70627" y="19910"/>
                    <a:pt x="67853" y="20040"/>
                    <a:pt x="65138" y="20481"/>
                  </a:cubicBezTo>
                  <a:cubicBezTo>
                    <a:pt x="58494" y="21553"/>
                    <a:pt x="52982" y="27291"/>
                    <a:pt x="54792" y="34340"/>
                  </a:cubicBezTo>
                  <a:cubicBezTo>
                    <a:pt x="55244" y="36066"/>
                    <a:pt x="56030" y="37519"/>
                    <a:pt x="57078" y="38662"/>
                  </a:cubicBezTo>
                  <a:cubicBezTo>
                    <a:pt x="58161" y="39841"/>
                    <a:pt x="59518" y="40686"/>
                    <a:pt x="61078" y="41174"/>
                  </a:cubicBezTo>
                  <a:cubicBezTo>
                    <a:pt x="57347" y="42243"/>
                    <a:pt x="53925" y="42662"/>
                    <a:pt x="50819" y="42662"/>
                  </a:cubicBezTo>
                  <a:cubicBezTo>
                    <a:pt x="46520" y="42662"/>
                    <a:pt x="42824" y="41860"/>
                    <a:pt x="39742" y="40864"/>
                  </a:cubicBezTo>
                  <a:cubicBezTo>
                    <a:pt x="41373" y="40388"/>
                    <a:pt x="42814" y="39507"/>
                    <a:pt x="43945" y="38281"/>
                  </a:cubicBezTo>
                  <a:cubicBezTo>
                    <a:pt x="44993" y="37126"/>
                    <a:pt x="45779" y="35673"/>
                    <a:pt x="46219" y="33959"/>
                  </a:cubicBezTo>
                  <a:cubicBezTo>
                    <a:pt x="48041" y="26910"/>
                    <a:pt x="42516" y="21172"/>
                    <a:pt x="35873" y="20100"/>
                  </a:cubicBezTo>
                  <a:cubicBezTo>
                    <a:pt x="33158" y="19659"/>
                    <a:pt x="30384" y="19529"/>
                    <a:pt x="27752" y="18755"/>
                  </a:cubicBezTo>
                  <a:cubicBezTo>
                    <a:pt x="25121" y="17981"/>
                    <a:pt x="22549" y="16433"/>
                    <a:pt x="21347" y="13956"/>
                  </a:cubicBezTo>
                  <a:cubicBezTo>
                    <a:pt x="20037" y="11254"/>
                    <a:pt x="20573" y="7944"/>
                    <a:pt x="19323" y="5205"/>
                  </a:cubicBezTo>
                  <a:cubicBezTo>
                    <a:pt x="18073" y="2443"/>
                    <a:pt x="15120" y="657"/>
                    <a:pt x="12191" y="145"/>
                  </a:cubicBezTo>
                  <a:cubicBezTo>
                    <a:pt x="11634" y="48"/>
                    <a:pt x="11068" y="1"/>
                    <a:pt x="10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51"/>
            <p:cNvSpPr/>
            <p:nvPr/>
          </p:nvSpPr>
          <p:spPr>
            <a:xfrm>
              <a:off x="6076335" y="2044899"/>
              <a:ext cx="58319" cy="133579"/>
            </a:xfrm>
            <a:custGeom>
              <a:avLst/>
              <a:gdLst/>
              <a:ahLst/>
              <a:cxnLst/>
              <a:rect l="l" t="t" r="r" b="b"/>
              <a:pathLst>
                <a:path w="5312" h="12167" extrusionOk="0">
                  <a:moveTo>
                    <a:pt x="2395" y="0"/>
                  </a:moveTo>
                  <a:cubicBezTo>
                    <a:pt x="1901" y="0"/>
                    <a:pt x="1418" y="194"/>
                    <a:pt x="1061" y="646"/>
                  </a:cubicBezTo>
                  <a:cubicBezTo>
                    <a:pt x="739" y="1038"/>
                    <a:pt x="620" y="1574"/>
                    <a:pt x="656" y="2086"/>
                  </a:cubicBezTo>
                  <a:cubicBezTo>
                    <a:pt x="691" y="2586"/>
                    <a:pt x="882" y="3074"/>
                    <a:pt x="1120" y="3527"/>
                  </a:cubicBezTo>
                  <a:cubicBezTo>
                    <a:pt x="1334" y="3955"/>
                    <a:pt x="1608" y="4348"/>
                    <a:pt x="1799" y="4777"/>
                  </a:cubicBezTo>
                  <a:cubicBezTo>
                    <a:pt x="1989" y="5218"/>
                    <a:pt x="2108" y="5694"/>
                    <a:pt x="2001" y="6158"/>
                  </a:cubicBezTo>
                  <a:cubicBezTo>
                    <a:pt x="1787" y="7182"/>
                    <a:pt x="644" y="7754"/>
                    <a:pt x="310" y="8730"/>
                  </a:cubicBezTo>
                  <a:cubicBezTo>
                    <a:pt x="1" y="9635"/>
                    <a:pt x="322" y="10623"/>
                    <a:pt x="941" y="11302"/>
                  </a:cubicBezTo>
                  <a:cubicBezTo>
                    <a:pt x="1414" y="11823"/>
                    <a:pt x="2060" y="12167"/>
                    <a:pt x="2742" y="12167"/>
                  </a:cubicBezTo>
                  <a:cubicBezTo>
                    <a:pt x="3056" y="12167"/>
                    <a:pt x="3377" y="12094"/>
                    <a:pt x="3692" y="11933"/>
                  </a:cubicBezTo>
                  <a:cubicBezTo>
                    <a:pt x="5156" y="11194"/>
                    <a:pt x="5311" y="9397"/>
                    <a:pt x="4501" y="8111"/>
                  </a:cubicBezTo>
                  <a:cubicBezTo>
                    <a:pt x="4168" y="7587"/>
                    <a:pt x="3775" y="7099"/>
                    <a:pt x="3513" y="6539"/>
                  </a:cubicBezTo>
                  <a:cubicBezTo>
                    <a:pt x="3251" y="5980"/>
                    <a:pt x="3132" y="5301"/>
                    <a:pt x="3370" y="4729"/>
                  </a:cubicBezTo>
                  <a:cubicBezTo>
                    <a:pt x="3632" y="4110"/>
                    <a:pt x="4275" y="3705"/>
                    <a:pt x="4549" y="3086"/>
                  </a:cubicBezTo>
                  <a:cubicBezTo>
                    <a:pt x="4835" y="2455"/>
                    <a:pt x="4692" y="1693"/>
                    <a:pt x="4347" y="1122"/>
                  </a:cubicBezTo>
                  <a:cubicBezTo>
                    <a:pt x="3936" y="452"/>
                    <a:pt x="3152"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51"/>
            <p:cNvSpPr/>
            <p:nvPr/>
          </p:nvSpPr>
          <p:spPr>
            <a:xfrm>
              <a:off x="5862589" y="2381927"/>
              <a:ext cx="465798" cy="204821"/>
            </a:xfrm>
            <a:custGeom>
              <a:avLst/>
              <a:gdLst/>
              <a:ahLst/>
              <a:cxnLst/>
              <a:rect l="l" t="t" r="r" b="b"/>
              <a:pathLst>
                <a:path w="42427" h="18656" extrusionOk="0">
                  <a:moveTo>
                    <a:pt x="4425" y="0"/>
                  </a:moveTo>
                  <a:cubicBezTo>
                    <a:pt x="2234" y="0"/>
                    <a:pt x="0" y="1661"/>
                    <a:pt x="420" y="4071"/>
                  </a:cubicBezTo>
                  <a:cubicBezTo>
                    <a:pt x="575" y="4999"/>
                    <a:pt x="1170" y="5821"/>
                    <a:pt x="1932" y="6392"/>
                  </a:cubicBezTo>
                  <a:cubicBezTo>
                    <a:pt x="2694" y="6964"/>
                    <a:pt x="3599" y="7309"/>
                    <a:pt x="4516" y="7535"/>
                  </a:cubicBezTo>
                  <a:cubicBezTo>
                    <a:pt x="5373" y="7738"/>
                    <a:pt x="6254" y="7857"/>
                    <a:pt x="7087" y="8119"/>
                  </a:cubicBezTo>
                  <a:cubicBezTo>
                    <a:pt x="7933" y="8393"/>
                    <a:pt x="8754" y="8821"/>
                    <a:pt x="9278" y="9524"/>
                  </a:cubicBezTo>
                  <a:cubicBezTo>
                    <a:pt x="10421" y="11072"/>
                    <a:pt x="9838" y="13370"/>
                    <a:pt x="10790" y="15048"/>
                  </a:cubicBezTo>
                  <a:cubicBezTo>
                    <a:pt x="11612" y="16465"/>
                    <a:pt x="13398" y="17203"/>
                    <a:pt x="14993" y="17322"/>
                  </a:cubicBezTo>
                  <a:cubicBezTo>
                    <a:pt x="16577" y="17965"/>
                    <a:pt x="18708" y="18656"/>
                    <a:pt x="21351" y="18656"/>
                  </a:cubicBezTo>
                  <a:cubicBezTo>
                    <a:pt x="23125" y="18656"/>
                    <a:pt x="25149" y="18346"/>
                    <a:pt x="27399" y="17489"/>
                  </a:cubicBezTo>
                  <a:cubicBezTo>
                    <a:pt x="28995" y="17370"/>
                    <a:pt x="30805" y="16632"/>
                    <a:pt x="31626" y="15203"/>
                  </a:cubicBezTo>
                  <a:cubicBezTo>
                    <a:pt x="32579" y="13536"/>
                    <a:pt x="31995" y="11238"/>
                    <a:pt x="33138" y="9690"/>
                  </a:cubicBezTo>
                  <a:cubicBezTo>
                    <a:pt x="33662" y="8988"/>
                    <a:pt x="34484" y="8548"/>
                    <a:pt x="35329" y="8286"/>
                  </a:cubicBezTo>
                  <a:cubicBezTo>
                    <a:pt x="36162" y="8024"/>
                    <a:pt x="37043" y="7905"/>
                    <a:pt x="37901" y="7690"/>
                  </a:cubicBezTo>
                  <a:cubicBezTo>
                    <a:pt x="38818" y="7464"/>
                    <a:pt x="39722" y="7131"/>
                    <a:pt x="40484" y="6559"/>
                  </a:cubicBezTo>
                  <a:cubicBezTo>
                    <a:pt x="41246" y="5988"/>
                    <a:pt x="41842" y="5166"/>
                    <a:pt x="42008" y="4226"/>
                  </a:cubicBezTo>
                  <a:cubicBezTo>
                    <a:pt x="42427" y="1823"/>
                    <a:pt x="40197" y="164"/>
                    <a:pt x="38018" y="164"/>
                  </a:cubicBezTo>
                  <a:cubicBezTo>
                    <a:pt x="37779" y="164"/>
                    <a:pt x="37540" y="184"/>
                    <a:pt x="37305" y="225"/>
                  </a:cubicBezTo>
                  <a:cubicBezTo>
                    <a:pt x="36067" y="439"/>
                    <a:pt x="34829" y="1189"/>
                    <a:pt x="34305" y="2356"/>
                  </a:cubicBezTo>
                  <a:cubicBezTo>
                    <a:pt x="33781" y="3499"/>
                    <a:pt x="34007" y="4892"/>
                    <a:pt x="33448" y="6023"/>
                  </a:cubicBezTo>
                  <a:cubicBezTo>
                    <a:pt x="32948" y="7059"/>
                    <a:pt x="31876" y="7714"/>
                    <a:pt x="30769" y="8036"/>
                  </a:cubicBezTo>
                  <a:cubicBezTo>
                    <a:pt x="29662" y="8369"/>
                    <a:pt x="28495" y="8417"/>
                    <a:pt x="27352" y="8607"/>
                  </a:cubicBezTo>
                  <a:cubicBezTo>
                    <a:pt x="24566" y="9059"/>
                    <a:pt x="22244" y="11465"/>
                    <a:pt x="23006" y="14429"/>
                  </a:cubicBezTo>
                  <a:cubicBezTo>
                    <a:pt x="23197" y="15144"/>
                    <a:pt x="23530" y="15763"/>
                    <a:pt x="23970" y="16239"/>
                  </a:cubicBezTo>
                  <a:cubicBezTo>
                    <a:pt x="24423" y="16739"/>
                    <a:pt x="24994" y="17096"/>
                    <a:pt x="25649" y="17299"/>
                  </a:cubicBezTo>
                  <a:cubicBezTo>
                    <a:pt x="24082" y="17743"/>
                    <a:pt x="22647" y="17917"/>
                    <a:pt x="21343" y="17917"/>
                  </a:cubicBezTo>
                  <a:cubicBezTo>
                    <a:pt x="19537" y="17917"/>
                    <a:pt x="17984" y="17583"/>
                    <a:pt x="16684" y="17168"/>
                  </a:cubicBezTo>
                  <a:cubicBezTo>
                    <a:pt x="17374" y="16965"/>
                    <a:pt x="17982" y="16596"/>
                    <a:pt x="18446" y="16084"/>
                  </a:cubicBezTo>
                  <a:cubicBezTo>
                    <a:pt x="18886" y="15596"/>
                    <a:pt x="19220" y="14989"/>
                    <a:pt x="19410" y="14262"/>
                  </a:cubicBezTo>
                  <a:cubicBezTo>
                    <a:pt x="20172" y="11298"/>
                    <a:pt x="17851" y="8893"/>
                    <a:pt x="15065" y="8440"/>
                  </a:cubicBezTo>
                  <a:cubicBezTo>
                    <a:pt x="13922" y="8262"/>
                    <a:pt x="12755" y="8202"/>
                    <a:pt x="11647" y="7881"/>
                  </a:cubicBezTo>
                  <a:cubicBezTo>
                    <a:pt x="10552" y="7559"/>
                    <a:pt x="9469" y="6904"/>
                    <a:pt x="8969" y="5869"/>
                  </a:cubicBezTo>
                  <a:cubicBezTo>
                    <a:pt x="8409" y="4726"/>
                    <a:pt x="8635" y="3344"/>
                    <a:pt x="8111" y="2190"/>
                  </a:cubicBezTo>
                  <a:cubicBezTo>
                    <a:pt x="7587" y="1023"/>
                    <a:pt x="6349" y="285"/>
                    <a:pt x="5123" y="58"/>
                  </a:cubicBezTo>
                  <a:cubicBezTo>
                    <a:pt x="4893" y="19"/>
                    <a:pt x="4659" y="0"/>
                    <a:pt x="44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809;p51"/>
            <p:cNvSpPr/>
            <p:nvPr/>
          </p:nvSpPr>
          <p:spPr>
            <a:xfrm>
              <a:off x="5913333" y="2270141"/>
              <a:ext cx="381547" cy="167855"/>
            </a:xfrm>
            <a:custGeom>
              <a:avLst/>
              <a:gdLst/>
              <a:ahLst/>
              <a:cxnLst/>
              <a:rect l="l" t="t" r="r" b="b"/>
              <a:pathLst>
                <a:path w="34753" h="15289" extrusionOk="0">
                  <a:moveTo>
                    <a:pt x="3622" y="1"/>
                  </a:moveTo>
                  <a:cubicBezTo>
                    <a:pt x="1834" y="1"/>
                    <a:pt x="1" y="1367"/>
                    <a:pt x="334" y="3335"/>
                  </a:cubicBezTo>
                  <a:cubicBezTo>
                    <a:pt x="477" y="4097"/>
                    <a:pt x="965" y="4775"/>
                    <a:pt x="1584" y="5240"/>
                  </a:cubicBezTo>
                  <a:cubicBezTo>
                    <a:pt x="2203" y="5704"/>
                    <a:pt x="2954" y="5990"/>
                    <a:pt x="3704" y="6168"/>
                  </a:cubicBezTo>
                  <a:cubicBezTo>
                    <a:pt x="4406" y="6347"/>
                    <a:pt x="5120" y="6442"/>
                    <a:pt x="5811" y="6657"/>
                  </a:cubicBezTo>
                  <a:cubicBezTo>
                    <a:pt x="6502" y="6871"/>
                    <a:pt x="7168" y="7228"/>
                    <a:pt x="7597" y="7811"/>
                  </a:cubicBezTo>
                  <a:cubicBezTo>
                    <a:pt x="8538" y="9074"/>
                    <a:pt x="8061" y="10955"/>
                    <a:pt x="8847" y="12324"/>
                  </a:cubicBezTo>
                  <a:cubicBezTo>
                    <a:pt x="9514" y="13491"/>
                    <a:pt x="10978" y="14086"/>
                    <a:pt x="12288" y="14193"/>
                  </a:cubicBezTo>
                  <a:cubicBezTo>
                    <a:pt x="13586" y="14717"/>
                    <a:pt x="15324" y="15289"/>
                    <a:pt x="17491" y="15289"/>
                  </a:cubicBezTo>
                  <a:cubicBezTo>
                    <a:pt x="18944" y="15289"/>
                    <a:pt x="20599" y="15027"/>
                    <a:pt x="22444" y="14324"/>
                  </a:cubicBezTo>
                  <a:cubicBezTo>
                    <a:pt x="23754" y="14229"/>
                    <a:pt x="25230" y="13634"/>
                    <a:pt x="25909" y="12455"/>
                  </a:cubicBezTo>
                  <a:cubicBezTo>
                    <a:pt x="26695" y="11086"/>
                    <a:pt x="26206" y="9205"/>
                    <a:pt x="27147" y="7942"/>
                  </a:cubicBezTo>
                  <a:cubicBezTo>
                    <a:pt x="27576" y="7359"/>
                    <a:pt x="28254" y="7002"/>
                    <a:pt x="28933" y="6788"/>
                  </a:cubicBezTo>
                  <a:cubicBezTo>
                    <a:pt x="29624" y="6573"/>
                    <a:pt x="30338" y="6478"/>
                    <a:pt x="31040" y="6299"/>
                  </a:cubicBezTo>
                  <a:cubicBezTo>
                    <a:pt x="31802" y="6121"/>
                    <a:pt x="32541" y="5847"/>
                    <a:pt x="33160" y="5371"/>
                  </a:cubicBezTo>
                  <a:cubicBezTo>
                    <a:pt x="33779" y="4906"/>
                    <a:pt x="34279" y="4228"/>
                    <a:pt x="34410" y="3466"/>
                  </a:cubicBezTo>
                  <a:cubicBezTo>
                    <a:pt x="34753" y="1504"/>
                    <a:pt x="32934" y="140"/>
                    <a:pt x="31142" y="140"/>
                  </a:cubicBezTo>
                  <a:cubicBezTo>
                    <a:pt x="30944" y="140"/>
                    <a:pt x="30747" y="157"/>
                    <a:pt x="30552" y="192"/>
                  </a:cubicBezTo>
                  <a:cubicBezTo>
                    <a:pt x="29552" y="358"/>
                    <a:pt x="28528" y="977"/>
                    <a:pt x="28100" y="1930"/>
                  </a:cubicBezTo>
                  <a:cubicBezTo>
                    <a:pt x="27671" y="2870"/>
                    <a:pt x="27861" y="4013"/>
                    <a:pt x="27409" y="4942"/>
                  </a:cubicBezTo>
                  <a:cubicBezTo>
                    <a:pt x="26992" y="5787"/>
                    <a:pt x="26111" y="6323"/>
                    <a:pt x="25206" y="6585"/>
                  </a:cubicBezTo>
                  <a:cubicBezTo>
                    <a:pt x="24290" y="6859"/>
                    <a:pt x="23337" y="6895"/>
                    <a:pt x="22408" y="7049"/>
                  </a:cubicBezTo>
                  <a:cubicBezTo>
                    <a:pt x="20122" y="7419"/>
                    <a:pt x="18229" y="9395"/>
                    <a:pt x="18848" y="11812"/>
                  </a:cubicBezTo>
                  <a:cubicBezTo>
                    <a:pt x="19003" y="12407"/>
                    <a:pt x="19277" y="12907"/>
                    <a:pt x="19634" y="13300"/>
                  </a:cubicBezTo>
                  <a:cubicBezTo>
                    <a:pt x="20003" y="13717"/>
                    <a:pt x="20480" y="14003"/>
                    <a:pt x="21015" y="14169"/>
                  </a:cubicBezTo>
                  <a:cubicBezTo>
                    <a:pt x="19734" y="14533"/>
                    <a:pt x="18559" y="14676"/>
                    <a:pt x="17491" y="14676"/>
                  </a:cubicBezTo>
                  <a:cubicBezTo>
                    <a:pt x="16010" y="14676"/>
                    <a:pt x="14735" y="14401"/>
                    <a:pt x="13669" y="14062"/>
                  </a:cubicBezTo>
                  <a:cubicBezTo>
                    <a:pt x="14229" y="13896"/>
                    <a:pt x="14729" y="13598"/>
                    <a:pt x="15110" y="13169"/>
                  </a:cubicBezTo>
                  <a:cubicBezTo>
                    <a:pt x="15479" y="12776"/>
                    <a:pt x="15741" y="12276"/>
                    <a:pt x="15896" y="11681"/>
                  </a:cubicBezTo>
                  <a:cubicBezTo>
                    <a:pt x="16527" y="9264"/>
                    <a:pt x="14622" y="7288"/>
                    <a:pt x="12336" y="6919"/>
                  </a:cubicBezTo>
                  <a:cubicBezTo>
                    <a:pt x="11407" y="6764"/>
                    <a:pt x="10454" y="6728"/>
                    <a:pt x="9550" y="6454"/>
                  </a:cubicBezTo>
                  <a:cubicBezTo>
                    <a:pt x="8645" y="6192"/>
                    <a:pt x="7752" y="5656"/>
                    <a:pt x="7347" y="4811"/>
                  </a:cubicBezTo>
                  <a:cubicBezTo>
                    <a:pt x="6894" y="3871"/>
                    <a:pt x="7073" y="2739"/>
                    <a:pt x="6644" y="1799"/>
                  </a:cubicBezTo>
                  <a:cubicBezTo>
                    <a:pt x="6216" y="846"/>
                    <a:pt x="5204" y="227"/>
                    <a:pt x="4192" y="49"/>
                  </a:cubicBezTo>
                  <a:cubicBezTo>
                    <a:pt x="4004" y="16"/>
                    <a:pt x="3813" y="1"/>
                    <a:pt x="3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810;p51"/>
            <p:cNvSpPr/>
            <p:nvPr/>
          </p:nvSpPr>
          <p:spPr>
            <a:xfrm>
              <a:off x="5952758" y="2185395"/>
              <a:ext cx="304838" cy="134040"/>
            </a:xfrm>
            <a:custGeom>
              <a:avLst/>
              <a:gdLst/>
              <a:ahLst/>
              <a:cxnLst/>
              <a:rect l="l" t="t" r="r" b="b"/>
              <a:pathLst>
                <a:path w="27766" h="12209" extrusionOk="0">
                  <a:moveTo>
                    <a:pt x="2883" y="0"/>
                  </a:moveTo>
                  <a:cubicBezTo>
                    <a:pt x="1460" y="0"/>
                    <a:pt x="1" y="1084"/>
                    <a:pt x="279" y="2660"/>
                  </a:cubicBezTo>
                  <a:cubicBezTo>
                    <a:pt x="386" y="3267"/>
                    <a:pt x="779" y="3803"/>
                    <a:pt x="1268" y="4184"/>
                  </a:cubicBezTo>
                  <a:cubicBezTo>
                    <a:pt x="1768" y="4553"/>
                    <a:pt x="2363" y="4779"/>
                    <a:pt x="2970" y="4922"/>
                  </a:cubicBezTo>
                  <a:cubicBezTo>
                    <a:pt x="3530" y="5065"/>
                    <a:pt x="4101" y="5136"/>
                    <a:pt x="4649" y="5315"/>
                  </a:cubicBezTo>
                  <a:cubicBezTo>
                    <a:pt x="5197" y="5482"/>
                    <a:pt x="5732" y="5767"/>
                    <a:pt x="6078" y="6232"/>
                  </a:cubicBezTo>
                  <a:cubicBezTo>
                    <a:pt x="6828" y="7244"/>
                    <a:pt x="6447" y="8744"/>
                    <a:pt x="7066" y="9839"/>
                  </a:cubicBezTo>
                  <a:cubicBezTo>
                    <a:pt x="7602" y="10768"/>
                    <a:pt x="8780" y="11256"/>
                    <a:pt x="9816" y="11328"/>
                  </a:cubicBezTo>
                  <a:cubicBezTo>
                    <a:pt x="10852" y="11756"/>
                    <a:pt x="12245" y="12209"/>
                    <a:pt x="13971" y="12209"/>
                  </a:cubicBezTo>
                  <a:cubicBezTo>
                    <a:pt x="15138" y="12209"/>
                    <a:pt x="16460" y="11994"/>
                    <a:pt x="17936" y="11435"/>
                  </a:cubicBezTo>
                  <a:cubicBezTo>
                    <a:pt x="18984" y="11363"/>
                    <a:pt x="20163" y="10887"/>
                    <a:pt x="20699" y="9946"/>
                  </a:cubicBezTo>
                  <a:cubicBezTo>
                    <a:pt x="21330" y="8851"/>
                    <a:pt x="20937" y="7351"/>
                    <a:pt x="21699" y="6339"/>
                  </a:cubicBezTo>
                  <a:cubicBezTo>
                    <a:pt x="22032" y="5875"/>
                    <a:pt x="22568" y="5589"/>
                    <a:pt x="23127" y="5422"/>
                  </a:cubicBezTo>
                  <a:cubicBezTo>
                    <a:pt x="23675" y="5244"/>
                    <a:pt x="24247" y="5172"/>
                    <a:pt x="24806" y="5029"/>
                  </a:cubicBezTo>
                  <a:cubicBezTo>
                    <a:pt x="25413" y="4886"/>
                    <a:pt x="26009" y="4660"/>
                    <a:pt x="26497" y="4291"/>
                  </a:cubicBezTo>
                  <a:cubicBezTo>
                    <a:pt x="26997" y="3910"/>
                    <a:pt x="27390" y="3374"/>
                    <a:pt x="27497" y="2767"/>
                  </a:cubicBezTo>
                  <a:cubicBezTo>
                    <a:pt x="27765" y="1191"/>
                    <a:pt x="26314" y="107"/>
                    <a:pt x="24884" y="107"/>
                  </a:cubicBezTo>
                  <a:cubicBezTo>
                    <a:pt x="24726" y="107"/>
                    <a:pt x="24568" y="120"/>
                    <a:pt x="24413" y="148"/>
                  </a:cubicBezTo>
                  <a:cubicBezTo>
                    <a:pt x="23616" y="291"/>
                    <a:pt x="22806" y="779"/>
                    <a:pt x="22461" y="1541"/>
                  </a:cubicBezTo>
                  <a:cubicBezTo>
                    <a:pt x="22115" y="2291"/>
                    <a:pt x="22258" y="3196"/>
                    <a:pt x="21901" y="3946"/>
                  </a:cubicBezTo>
                  <a:cubicBezTo>
                    <a:pt x="21568" y="4624"/>
                    <a:pt x="20865" y="5041"/>
                    <a:pt x="20139" y="5255"/>
                  </a:cubicBezTo>
                  <a:cubicBezTo>
                    <a:pt x="19413" y="5470"/>
                    <a:pt x="18651" y="5505"/>
                    <a:pt x="17912" y="5625"/>
                  </a:cubicBezTo>
                  <a:cubicBezTo>
                    <a:pt x="16079" y="5922"/>
                    <a:pt x="14567" y="7494"/>
                    <a:pt x="15067" y="9435"/>
                  </a:cubicBezTo>
                  <a:cubicBezTo>
                    <a:pt x="15186" y="9911"/>
                    <a:pt x="15400" y="10304"/>
                    <a:pt x="15686" y="10625"/>
                  </a:cubicBezTo>
                  <a:cubicBezTo>
                    <a:pt x="15984" y="10947"/>
                    <a:pt x="16365" y="11185"/>
                    <a:pt x="16793" y="11316"/>
                  </a:cubicBezTo>
                  <a:cubicBezTo>
                    <a:pt x="15772" y="11610"/>
                    <a:pt x="14835" y="11724"/>
                    <a:pt x="13982" y="11724"/>
                  </a:cubicBezTo>
                  <a:cubicBezTo>
                    <a:pt x="12796" y="11724"/>
                    <a:pt x="11775" y="11502"/>
                    <a:pt x="10923" y="11232"/>
                  </a:cubicBezTo>
                  <a:cubicBezTo>
                    <a:pt x="11376" y="11101"/>
                    <a:pt x="11769" y="10851"/>
                    <a:pt x="12078" y="10518"/>
                  </a:cubicBezTo>
                  <a:cubicBezTo>
                    <a:pt x="12364" y="10197"/>
                    <a:pt x="12590" y="9804"/>
                    <a:pt x="12709" y="9327"/>
                  </a:cubicBezTo>
                  <a:cubicBezTo>
                    <a:pt x="13209" y="7399"/>
                    <a:pt x="11685" y="5815"/>
                    <a:pt x="9864" y="5517"/>
                  </a:cubicBezTo>
                  <a:cubicBezTo>
                    <a:pt x="9114" y="5398"/>
                    <a:pt x="8352" y="5363"/>
                    <a:pt x="7637" y="5148"/>
                  </a:cubicBezTo>
                  <a:cubicBezTo>
                    <a:pt x="6911" y="4934"/>
                    <a:pt x="6209" y="4517"/>
                    <a:pt x="5875" y="3839"/>
                  </a:cubicBezTo>
                  <a:cubicBezTo>
                    <a:pt x="5506" y="3088"/>
                    <a:pt x="5661" y="2184"/>
                    <a:pt x="5316" y="1434"/>
                  </a:cubicBezTo>
                  <a:cubicBezTo>
                    <a:pt x="4970" y="672"/>
                    <a:pt x="4161" y="183"/>
                    <a:pt x="3351" y="40"/>
                  </a:cubicBezTo>
                  <a:cubicBezTo>
                    <a:pt x="3197" y="13"/>
                    <a:pt x="3040" y="0"/>
                    <a:pt x="2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51"/>
            <p:cNvSpPr/>
            <p:nvPr/>
          </p:nvSpPr>
          <p:spPr>
            <a:xfrm>
              <a:off x="6002579" y="2148002"/>
              <a:ext cx="207258" cy="91179"/>
            </a:xfrm>
            <a:custGeom>
              <a:avLst/>
              <a:gdLst/>
              <a:ahLst/>
              <a:cxnLst/>
              <a:rect l="l" t="t" r="r" b="b"/>
              <a:pathLst>
                <a:path w="18878" h="8305" extrusionOk="0">
                  <a:moveTo>
                    <a:pt x="1954" y="1"/>
                  </a:moveTo>
                  <a:cubicBezTo>
                    <a:pt x="984" y="1"/>
                    <a:pt x="0" y="743"/>
                    <a:pt x="182" y="1803"/>
                  </a:cubicBezTo>
                  <a:cubicBezTo>
                    <a:pt x="254" y="2220"/>
                    <a:pt x="516" y="2589"/>
                    <a:pt x="861" y="2839"/>
                  </a:cubicBezTo>
                  <a:cubicBezTo>
                    <a:pt x="1194" y="3101"/>
                    <a:pt x="1599" y="3244"/>
                    <a:pt x="2004" y="3351"/>
                  </a:cubicBezTo>
                  <a:cubicBezTo>
                    <a:pt x="2385" y="3446"/>
                    <a:pt x="2778" y="3494"/>
                    <a:pt x="3159" y="3613"/>
                  </a:cubicBezTo>
                  <a:cubicBezTo>
                    <a:pt x="3528" y="3732"/>
                    <a:pt x="3897" y="3923"/>
                    <a:pt x="4123" y="4232"/>
                  </a:cubicBezTo>
                  <a:cubicBezTo>
                    <a:pt x="4635" y="4923"/>
                    <a:pt x="4373" y="5947"/>
                    <a:pt x="4802" y="6685"/>
                  </a:cubicBezTo>
                  <a:cubicBezTo>
                    <a:pt x="5159" y="7328"/>
                    <a:pt x="5957" y="7649"/>
                    <a:pt x="6671" y="7709"/>
                  </a:cubicBezTo>
                  <a:cubicBezTo>
                    <a:pt x="7374" y="7995"/>
                    <a:pt x="8314" y="8304"/>
                    <a:pt x="9493" y="8304"/>
                  </a:cubicBezTo>
                  <a:cubicBezTo>
                    <a:pt x="10291" y="8304"/>
                    <a:pt x="11184" y="8161"/>
                    <a:pt x="12184" y="7780"/>
                  </a:cubicBezTo>
                  <a:cubicBezTo>
                    <a:pt x="12898" y="7721"/>
                    <a:pt x="13708" y="7399"/>
                    <a:pt x="14065" y="6756"/>
                  </a:cubicBezTo>
                  <a:cubicBezTo>
                    <a:pt x="14494" y="6018"/>
                    <a:pt x="14232" y="4994"/>
                    <a:pt x="14744" y="4304"/>
                  </a:cubicBezTo>
                  <a:cubicBezTo>
                    <a:pt x="14982" y="3994"/>
                    <a:pt x="15339" y="3804"/>
                    <a:pt x="15720" y="3685"/>
                  </a:cubicBezTo>
                  <a:cubicBezTo>
                    <a:pt x="16089" y="3566"/>
                    <a:pt x="16482" y="3518"/>
                    <a:pt x="16863" y="3423"/>
                  </a:cubicBezTo>
                  <a:cubicBezTo>
                    <a:pt x="17268" y="3316"/>
                    <a:pt x="17673" y="3173"/>
                    <a:pt x="18018" y="2911"/>
                  </a:cubicBezTo>
                  <a:cubicBezTo>
                    <a:pt x="18351" y="2661"/>
                    <a:pt x="18613" y="2292"/>
                    <a:pt x="18685" y="1875"/>
                  </a:cubicBezTo>
                  <a:cubicBezTo>
                    <a:pt x="18877" y="815"/>
                    <a:pt x="17885" y="72"/>
                    <a:pt x="16913" y="72"/>
                  </a:cubicBezTo>
                  <a:cubicBezTo>
                    <a:pt x="16804" y="72"/>
                    <a:pt x="16696" y="82"/>
                    <a:pt x="16589" y="101"/>
                  </a:cubicBezTo>
                  <a:cubicBezTo>
                    <a:pt x="16053" y="196"/>
                    <a:pt x="15494" y="529"/>
                    <a:pt x="15256" y="1041"/>
                  </a:cubicBezTo>
                  <a:cubicBezTo>
                    <a:pt x="15029" y="1553"/>
                    <a:pt x="15125" y="2173"/>
                    <a:pt x="14887" y="2673"/>
                  </a:cubicBezTo>
                  <a:cubicBezTo>
                    <a:pt x="14660" y="3137"/>
                    <a:pt x="14184" y="3435"/>
                    <a:pt x="13684" y="3577"/>
                  </a:cubicBezTo>
                  <a:cubicBezTo>
                    <a:pt x="13196" y="3720"/>
                    <a:pt x="12672" y="3744"/>
                    <a:pt x="12172" y="3827"/>
                  </a:cubicBezTo>
                  <a:cubicBezTo>
                    <a:pt x="10922" y="4030"/>
                    <a:pt x="9898" y="5101"/>
                    <a:pt x="10231" y="6411"/>
                  </a:cubicBezTo>
                  <a:cubicBezTo>
                    <a:pt x="10315" y="6733"/>
                    <a:pt x="10469" y="7006"/>
                    <a:pt x="10660" y="7221"/>
                  </a:cubicBezTo>
                  <a:cubicBezTo>
                    <a:pt x="10862" y="7447"/>
                    <a:pt x="11124" y="7602"/>
                    <a:pt x="11410" y="7697"/>
                  </a:cubicBezTo>
                  <a:cubicBezTo>
                    <a:pt x="10712" y="7897"/>
                    <a:pt x="10072" y="7975"/>
                    <a:pt x="9491" y="7975"/>
                  </a:cubicBezTo>
                  <a:cubicBezTo>
                    <a:pt x="8686" y="7975"/>
                    <a:pt x="7995" y="7824"/>
                    <a:pt x="7421" y="7637"/>
                  </a:cubicBezTo>
                  <a:cubicBezTo>
                    <a:pt x="7731" y="7542"/>
                    <a:pt x="7993" y="7376"/>
                    <a:pt x="8207" y="7149"/>
                  </a:cubicBezTo>
                  <a:cubicBezTo>
                    <a:pt x="8398" y="6935"/>
                    <a:pt x="8552" y="6661"/>
                    <a:pt x="8636" y="6340"/>
                  </a:cubicBezTo>
                  <a:cubicBezTo>
                    <a:pt x="8969" y="5030"/>
                    <a:pt x="7945" y="3958"/>
                    <a:pt x="6695" y="3756"/>
                  </a:cubicBezTo>
                  <a:cubicBezTo>
                    <a:pt x="6195" y="3673"/>
                    <a:pt x="5671" y="3649"/>
                    <a:pt x="5183" y="3506"/>
                  </a:cubicBezTo>
                  <a:cubicBezTo>
                    <a:pt x="4695" y="3363"/>
                    <a:pt x="4207" y="3065"/>
                    <a:pt x="3980" y="2601"/>
                  </a:cubicBezTo>
                  <a:cubicBezTo>
                    <a:pt x="3742" y="2101"/>
                    <a:pt x="3838" y="1482"/>
                    <a:pt x="3611" y="970"/>
                  </a:cubicBezTo>
                  <a:cubicBezTo>
                    <a:pt x="3373" y="458"/>
                    <a:pt x="2826" y="125"/>
                    <a:pt x="2278" y="29"/>
                  </a:cubicBezTo>
                  <a:cubicBezTo>
                    <a:pt x="2171" y="10"/>
                    <a:pt x="2063" y="1"/>
                    <a:pt x="1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51"/>
            <p:cNvSpPr/>
            <p:nvPr/>
          </p:nvSpPr>
          <p:spPr>
            <a:xfrm>
              <a:off x="6095296" y="2237468"/>
              <a:ext cx="15689" cy="1224171"/>
            </a:xfrm>
            <a:custGeom>
              <a:avLst/>
              <a:gdLst/>
              <a:ahLst/>
              <a:cxnLst/>
              <a:rect l="l" t="t" r="r" b="b"/>
              <a:pathLst>
                <a:path w="1429" h="111503" extrusionOk="0">
                  <a:moveTo>
                    <a:pt x="0" y="0"/>
                  </a:moveTo>
                  <a:lnTo>
                    <a:pt x="0" y="111502"/>
                  </a:lnTo>
                  <a:lnTo>
                    <a:pt x="1429" y="111502"/>
                  </a:lnTo>
                  <a:lnTo>
                    <a:pt x="14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51"/>
            <p:cNvSpPr/>
            <p:nvPr/>
          </p:nvSpPr>
          <p:spPr>
            <a:xfrm>
              <a:off x="7012400" y="2186614"/>
              <a:ext cx="153868" cy="33354"/>
            </a:xfrm>
            <a:custGeom>
              <a:avLst/>
              <a:gdLst/>
              <a:ahLst/>
              <a:cxnLst/>
              <a:rect l="l" t="t" r="r" b="b"/>
              <a:pathLst>
                <a:path w="14015" h="3038" extrusionOk="0">
                  <a:moveTo>
                    <a:pt x="1525" y="1"/>
                  </a:moveTo>
                  <a:cubicBezTo>
                    <a:pt x="691" y="1"/>
                    <a:pt x="1" y="680"/>
                    <a:pt x="1" y="1513"/>
                  </a:cubicBezTo>
                  <a:cubicBezTo>
                    <a:pt x="1" y="2358"/>
                    <a:pt x="691" y="3037"/>
                    <a:pt x="1525" y="3037"/>
                  </a:cubicBezTo>
                  <a:lnTo>
                    <a:pt x="12490" y="3037"/>
                  </a:lnTo>
                  <a:cubicBezTo>
                    <a:pt x="13324" y="3037"/>
                    <a:pt x="14014" y="2358"/>
                    <a:pt x="14014" y="1513"/>
                  </a:cubicBezTo>
                  <a:cubicBezTo>
                    <a:pt x="14014" y="680"/>
                    <a:pt x="13324" y="1"/>
                    <a:pt x="124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51"/>
            <p:cNvSpPr/>
            <p:nvPr/>
          </p:nvSpPr>
          <p:spPr>
            <a:xfrm>
              <a:off x="6801815" y="1965841"/>
              <a:ext cx="153736" cy="33474"/>
            </a:xfrm>
            <a:custGeom>
              <a:avLst/>
              <a:gdLst/>
              <a:ahLst/>
              <a:cxnLst/>
              <a:rect l="l" t="t" r="r" b="b"/>
              <a:pathLst>
                <a:path w="14003" h="3049" extrusionOk="0">
                  <a:moveTo>
                    <a:pt x="1525" y="0"/>
                  </a:moveTo>
                  <a:cubicBezTo>
                    <a:pt x="679" y="0"/>
                    <a:pt x="1" y="691"/>
                    <a:pt x="1" y="1524"/>
                  </a:cubicBezTo>
                  <a:cubicBezTo>
                    <a:pt x="1" y="2358"/>
                    <a:pt x="679" y="3048"/>
                    <a:pt x="1525" y="3048"/>
                  </a:cubicBezTo>
                  <a:lnTo>
                    <a:pt x="12490" y="3048"/>
                  </a:lnTo>
                  <a:cubicBezTo>
                    <a:pt x="13324" y="3048"/>
                    <a:pt x="14002" y="2358"/>
                    <a:pt x="14002" y="1524"/>
                  </a:cubicBezTo>
                  <a:cubicBezTo>
                    <a:pt x="14002" y="691"/>
                    <a:pt x="13324" y="0"/>
                    <a:pt x="124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51"/>
            <p:cNvSpPr/>
            <p:nvPr/>
          </p:nvSpPr>
          <p:spPr>
            <a:xfrm>
              <a:off x="7002464" y="1832119"/>
              <a:ext cx="153736" cy="33474"/>
            </a:xfrm>
            <a:custGeom>
              <a:avLst/>
              <a:gdLst/>
              <a:ahLst/>
              <a:cxnLst/>
              <a:rect l="l" t="t" r="r" b="b"/>
              <a:pathLst>
                <a:path w="14003" h="3049" extrusionOk="0">
                  <a:moveTo>
                    <a:pt x="1513" y="0"/>
                  </a:moveTo>
                  <a:cubicBezTo>
                    <a:pt x="679" y="0"/>
                    <a:pt x="1" y="691"/>
                    <a:pt x="1" y="1524"/>
                  </a:cubicBezTo>
                  <a:cubicBezTo>
                    <a:pt x="1" y="2358"/>
                    <a:pt x="679" y="3048"/>
                    <a:pt x="1513" y="3048"/>
                  </a:cubicBezTo>
                  <a:lnTo>
                    <a:pt x="12478" y="3048"/>
                  </a:lnTo>
                  <a:cubicBezTo>
                    <a:pt x="13324" y="3048"/>
                    <a:pt x="14002" y="2358"/>
                    <a:pt x="14002" y="1524"/>
                  </a:cubicBezTo>
                  <a:cubicBezTo>
                    <a:pt x="14002" y="691"/>
                    <a:pt x="13324" y="0"/>
                    <a:pt x="124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51"/>
            <p:cNvSpPr/>
            <p:nvPr/>
          </p:nvSpPr>
          <p:spPr>
            <a:xfrm>
              <a:off x="7002464" y="2611187"/>
              <a:ext cx="153736" cy="33474"/>
            </a:xfrm>
            <a:custGeom>
              <a:avLst/>
              <a:gdLst/>
              <a:ahLst/>
              <a:cxnLst/>
              <a:rect l="l" t="t" r="r" b="b"/>
              <a:pathLst>
                <a:path w="14003" h="3049" extrusionOk="0">
                  <a:moveTo>
                    <a:pt x="1513" y="0"/>
                  </a:moveTo>
                  <a:cubicBezTo>
                    <a:pt x="679" y="0"/>
                    <a:pt x="1" y="691"/>
                    <a:pt x="1" y="1524"/>
                  </a:cubicBezTo>
                  <a:cubicBezTo>
                    <a:pt x="1" y="2358"/>
                    <a:pt x="679" y="3048"/>
                    <a:pt x="1513" y="3048"/>
                  </a:cubicBezTo>
                  <a:lnTo>
                    <a:pt x="12478" y="3048"/>
                  </a:lnTo>
                  <a:cubicBezTo>
                    <a:pt x="13324" y="3048"/>
                    <a:pt x="14002" y="2358"/>
                    <a:pt x="14002" y="1524"/>
                  </a:cubicBezTo>
                  <a:cubicBezTo>
                    <a:pt x="14002" y="691"/>
                    <a:pt x="13324" y="0"/>
                    <a:pt x="124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51"/>
            <p:cNvSpPr/>
            <p:nvPr/>
          </p:nvSpPr>
          <p:spPr>
            <a:xfrm>
              <a:off x="6821819" y="2781765"/>
              <a:ext cx="153857" cy="33474"/>
            </a:xfrm>
            <a:custGeom>
              <a:avLst/>
              <a:gdLst/>
              <a:ahLst/>
              <a:cxnLst/>
              <a:rect l="l" t="t" r="r" b="b"/>
              <a:pathLst>
                <a:path w="14014" h="3049" extrusionOk="0">
                  <a:moveTo>
                    <a:pt x="1524" y="1"/>
                  </a:moveTo>
                  <a:cubicBezTo>
                    <a:pt x="691" y="1"/>
                    <a:pt x="0" y="680"/>
                    <a:pt x="0" y="1525"/>
                  </a:cubicBezTo>
                  <a:cubicBezTo>
                    <a:pt x="0" y="2358"/>
                    <a:pt x="691" y="3049"/>
                    <a:pt x="1524" y="3049"/>
                  </a:cubicBezTo>
                  <a:lnTo>
                    <a:pt x="12490" y="3049"/>
                  </a:lnTo>
                  <a:cubicBezTo>
                    <a:pt x="13323" y="3049"/>
                    <a:pt x="14014" y="2358"/>
                    <a:pt x="14014" y="1525"/>
                  </a:cubicBezTo>
                  <a:cubicBezTo>
                    <a:pt x="14014" y="680"/>
                    <a:pt x="13323" y="1"/>
                    <a:pt x="124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51"/>
            <p:cNvSpPr/>
            <p:nvPr/>
          </p:nvSpPr>
          <p:spPr>
            <a:xfrm>
              <a:off x="7947027" y="3064381"/>
              <a:ext cx="290851" cy="499734"/>
            </a:xfrm>
            <a:custGeom>
              <a:avLst/>
              <a:gdLst/>
              <a:ahLst/>
              <a:cxnLst/>
              <a:rect l="l" t="t" r="r" b="b"/>
              <a:pathLst>
                <a:path w="26492" h="45518" extrusionOk="0">
                  <a:moveTo>
                    <a:pt x="12073" y="0"/>
                  </a:moveTo>
                  <a:cubicBezTo>
                    <a:pt x="5429" y="0"/>
                    <a:pt x="0" y="5441"/>
                    <a:pt x="0" y="12073"/>
                  </a:cubicBezTo>
                  <a:lnTo>
                    <a:pt x="0" y="33457"/>
                  </a:lnTo>
                  <a:cubicBezTo>
                    <a:pt x="0" y="40088"/>
                    <a:pt x="5429" y="45518"/>
                    <a:pt x="12073" y="45518"/>
                  </a:cubicBezTo>
                  <a:lnTo>
                    <a:pt x="14419" y="45518"/>
                  </a:lnTo>
                  <a:cubicBezTo>
                    <a:pt x="21062" y="45518"/>
                    <a:pt x="26492" y="40088"/>
                    <a:pt x="26492" y="33457"/>
                  </a:cubicBezTo>
                  <a:lnTo>
                    <a:pt x="26492" y="12073"/>
                  </a:lnTo>
                  <a:cubicBezTo>
                    <a:pt x="26492" y="5441"/>
                    <a:pt x="21062" y="0"/>
                    <a:pt x="144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51"/>
            <p:cNvSpPr/>
            <p:nvPr/>
          </p:nvSpPr>
          <p:spPr>
            <a:xfrm>
              <a:off x="7947158" y="3199673"/>
              <a:ext cx="240656" cy="98700"/>
            </a:xfrm>
            <a:custGeom>
              <a:avLst/>
              <a:gdLst/>
              <a:ahLst/>
              <a:cxnLst/>
              <a:rect l="l" t="t" r="r" b="b"/>
              <a:pathLst>
                <a:path w="21920" h="8990" extrusionOk="0">
                  <a:moveTo>
                    <a:pt x="0" y="0"/>
                  </a:moveTo>
                  <a:lnTo>
                    <a:pt x="0" y="8989"/>
                  </a:lnTo>
                  <a:lnTo>
                    <a:pt x="21920" y="8989"/>
                  </a:lnTo>
                  <a:lnTo>
                    <a:pt x="219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 name="Google Shape;820;p51"/>
            <p:cNvSpPr/>
            <p:nvPr/>
          </p:nvSpPr>
          <p:spPr>
            <a:xfrm>
              <a:off x="7987154" y="3333395"/>
              <a:ext cx="40139" cy="155559"/>
            </a:xfrm>
            <a:custGeom>
              <a:avLst/>
              <a:gdLst/>
              <a:ahLst/>
              <a:cxnLst/>
              <a:rect l="l" t="t" r="r" b="b"/>
              <a:pathLst>
                <a:path w="3656" h="14169" extrusionOk="0">
                  <a:moveTo>
                    <a:pt x="1822" y="0"/>
                  </a:moveTo>
                  <a:cubicBezTo>
                    <a:pt x="822" y="0"/>
                    <a:pt x="0" y="834"/>
                    <a:pt x="0" y="1834"/>
                  </a:cubicBezTo>
                  <a:lnTo>
                    <a:pt x="0" y="12335"/>
                  </a:lnTo>
                  <a:cubicBezTo>
                    <a:pt x="0" y="13347"/>
                    <a:pt x="822" y="14169"/>
                    <a:pt x="1822" y="14169"/>
                  </a:cubicBezTo>
                  <a:cubicBezTo>
                    <a:pt x="2834" y="14169"/>
                    <a:pt x="3656" y="13347"/>
                    <a:pt x="3656" y="12335"/>
                  </a:cubicBezTo>
                  <a:lnTo>
                    <a:pt x="3656" y="1834"/>
                  </a:lnTo>
                  <a:cubicBezTo>
                    <a:pt x="3656" y="834"/>
                    <a:pt x="2834" y="0"/>
                    <a:pt x="1822" y="0"/>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 name="Google Shape;821;p51"/>
            <p:cNvSpPr/>
            <p:nvPr/>
          </p:nvSpPr>
          <p:spPr>
            <a:xfrm>
              <a:off x="6730969" y="3092740"/>
              <a:ext cx="283144" cy="486537"/>
            </a:xfrm>
            <a:custGeom>
              <a:avLst/>
              <a:gdLst/>
              <a:ahLst/>
              <a:cxnLst/>
              <a:rect l="l" t="t" r="r" b="b"/>
              <a:pathLst>
                <a:path w="25790" h="44316" extrusionOk="0">
                  <a:moveTo>
                    <a:pt x="11752" y="1"/>
                  </a:moveTo>
                  <a:cubicBezTo>
                    <a:pt x="5287" y="1"/>
                    <a:pt x="0" y="5287"/>
                    <a:pt x="0" y="11752"/>
                  </a:cubicBezTo>
                  <a:lnTo>
                    <a:pt x="0" y="32553"/>
                  </a:lnTo>
                  <a:cubicBezTo>
                    <a:pt x="0" y="39018"/>
                    <a:pt x="5287" y="44316"/>
                    <a:pt x="11752" y="44316"/>
                  </a:cubicBezTo>
                  <a:lnTo>
                    <a:pt x="14038" y="44316"/>
                  </a:lnTo>
                  <a:cubicBezTo>
                    <a:pt x="20503" y="44316"/>
                    <a:pt x="25789" y="39018"/>
                    <a:pt x="25789" y="32553"/>
                  </a:cubicBezTo>
                  <a:lnTo>
                    <a:pt x="25789" y="11752"/>
                  </a:lnTo>
                  <a:cubicBezTo>
                    <a:pt x="25789" y="5287"/>
                    <a:pt x="20503" y="1"/>
                    <a:pt x="140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 name="Google Shape;822;p51"/>
            <p:cNvSpPr/>
            <p:nvPr/>
          </p:nvSpPr>
          <p:spPr>
            <a:xfrm>
              <a:off x="6731101" y="3224376"/>
              <a:ext cx="234255" cy="96087"/>
            </a:xfrm>
            <a:custGeom>
              <a:avLst/>
              <a:gdLst/>
              <a:ahLst/>
              <a:cxnLst/>
              <a:rect l="l" t="t" r="r" b="b"/>
              <a:pathLst>
                <a:path w="21337" h="8752" extrusionOk="0">
                  <a:moveTo>
                    <a:pt x="0" y="0"/>
                  </a:moveTo>
                  <a:lnTo>
                    <a:pt x="0" y="8752"/>
                  </a:lnTo>
                  <a:lnTo>
                    <a:pt x="21336" y="8752"/>
                  </a:lnTo>
                  <a:lnTo>
                    <a:pt x="21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 name="Google Shape;823;p51"/>
            <p:cNvSpPr/>
            <p:nvPr/>
          </p:nvSpPr>
          <p:spPr>
            <a:xfrm>
              <a:off x="6769922" y="3354573"/>
              <a:ext cx="39096" cy="151376"/>
            </a:xfrm>
            <a:custGeom>
              <a:avLst/>
              <a:gdLst/>
              <a:ahLst/>
              <a:cxnLst/>
              <a:rect l="l" t="t" r="r" b="b"/>
              <a:pathLst>
                <a:path w="3561" h="13788" extrusionOk="0">
                  <a:moveTo>
                    <a:pt x="1786" y="0"/>
                  </a:moveTo>
                  <a:cubicBezTo>
                    <a:pt x="810" y="0"/>
                    <a:pt x="0" y="798"/>
                    <a:pt x="0" y="1786"/>
                  </a:cubicBezTo>
                  <a:lnTo>
                    <a:pt x="0" y="12013"/>
                  </a:lnTo>
                  <a:cubicBezTo>
                    <a:pt x="0" y="12990"/>
                    <a:pt x="810" y="13787"/>
                    <a:pt x="1786" y="13787"/>
                  </a:cubicBezTo>
                  <a:cubicBezTo>
                    <a:pt x="2763" y="13787"/>
                    <a:pt x="3560" y="12990"/>
                    <a:pt x="3560" y="12013"/>
                  </a:cubicBezTo>
                  <a:lnTo>
                    <a:pt x="3560" y="1786"/>
                  </a:lnTo>
                  <a:cubicBezTo>
                    <a:pt x="3560" y="810"/>
                    <a:pt x="2763" y="0"/>
                    <a:pt x="1786" y="0"/>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51"/>
            <p:cNvSpPr/>
            <p:nvPr/>
          </p:nvSpPr>
          <p:spPr>
            <a:xfrm>
              <a:off x="6988082" y="2693297"/>
              <a:ext cx="461440" cy="753048"/>
            </a:xfrm>
            <a:custGeom>
              <a:avLst/>
              <a:gdLst/>
              <a:ahLst/>
              <a:cxnLst/>
              <a:rect l="l" t="t" r="r" b="b"/>
              <a:pathLst>
                <a:path w="42030" h="68591" extrusionOk="0">
                  <a:moveTo>
                    <a:pt x="7141" y="1"/>
                  </a:moveTo>
                  <a:cubicBezTo>
                    <a:pt x="6448" y="1"/>
                    <a:pt x="5730" y="101"/>
                    <a:pt x="4990" y="320"/>
                  </a:cubicBezTo>
                  <a:cubicBezTo>
                    <a:pt x="3585" y="737"/>
                    <a:pt x="1549" y="1832"/>
                    <a:pt x="1" y="3273"/>
                  </a:cubicBezTo>
                  <a:lnTo>
                    <a:pt x="1" y="68590"/>
                  </a:lnTo>
                  <a:lnTo>
                    <a:pt x="42030" y="68590"/>
                  </a:lnTo>
                  <a:lnTo>
                    <a:pt x="42030" y="30002"/>
                  </a:lnTo>
                  <a:cubicBezTo>
                    <a:pt x="40636" y="30452"/>
                    <a:pt x="39068" y="30666"/>
                    <a:pt x="37458" y="30666"/>
                  </a:cubicBezTo>
                  <a:cubicBezTo>
                    <a:pt x="32934" y="30666"/>
                    <a:pt x="28083" y="28977"/>
                    <a:pt x="25861" y="26097"/>
                  </a:cubicBezTo>
                  <a:cubicBezTo>
                    <a:pt x="21539" y="20477"/>
                    <a:pt x="20932" y="12214"/>
                    <a:pt x="16563" y="6333"/>
                  </a:cubicBezTo>
                  <a:cubicBezTo>
                    <a:pt x="14264" y="3244"/>
                    <a:pt x="11087" y="1"/>
                    <a:pt x="71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51"/>
            <p:cNvSpPr/>
            <p:nvPr/>
          </p:nvSpPr>
          <p:spPr>
            <a:xfrm>
              <a:off x="7335144" y="2651314"/>
              <a:ext cx="15041" cy="376211"/>
            </a:xfrm>
            <a:custGeom>
              <a:avLst/>
              <a:gdLst/>
              <a:ahLst/>
              <a:cxnLst/>
              <a:rect l="l" t="t" r="r" b="b"/>
              <a:pathLst>
                <a:path w="1370" h="34267" extrusionOk="0">
                  <a:moveTo>
                    <a:pt x="0" y="1"/>
                  </a:moveTo>
                  <a:lnTo>
                    <a:pt x="0" y="34267"/>
                  </a:lnTo>
                  <a:lnTo>
                    <a:pt x="1369" y="34267"/>
                  </a:lnTo>
                  <a:lnTo>
                    <a:pt x="13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51"/>
            <p:cNvSpPr/>
            <p:nvPr/>
          </p:nvSpPr>
          <p:spPr>
            <a:xfrm>
              <a:off x="7261542" y="2526463"/>
              <a:ext cx="237263" cy="164474"/>
            </a:xfrm>
            <a:custGeom>
              <a:avLst/>
              <a:gdLst/>
              <a:ahLst/>
              <a:cxnLst/>
              <a:rect l="l" t="t" r="r" b="b"/>
              <a:pathLst>
                <a:path w="21611" h="14981" extrusionOk="0">
                  <a:moveTo>
                    <a:pt x="6624" y="0"/>
                  </a:moveTo>
                  <a:cubicBezTo>
                    <a:pt x="4384" y="0"/>
                    <a:pt x="2564" y="748"/>
                    <a:pt x="1703" y="2240"/>
                  </a:cubicBezTo>
                  <a:cubicBezTo>
                    <a:pt x="1" y="5181"/>
                    <a:pt x="2692" y="9932"/>
                    <a:pt x="7728" y="12825"/>
                  </a:cubicBezTo>
                  <a:cubicBezTo>
                    <a:pt x="10215" y="14263"/>
                    <a:pt x="12806" y="14980"/>
                    <a:pt x="14996" y="14980"/>
                  </a:cubicBezTo>
                  <a:cubicBezTo>
                    <a:pt x="17231" y="14980"/>
                    <a:pt x="19048" y="14233"/>
                    <a:pt x="19908" y="12742"/>
                  </a:cubicBezTo>
                  <a:cubicBezTo>
                    <a:pt x="21611" y="9789"/>
                    <a:pt x="18920" y="5050"/>
                    <a:pt x="13895" y="2145"/>
                  </a:cubicBezTo>
                  <a:cubicBezTo>
                    <a:pt x="11405" y="715"/>
                    <a:pt x="8814" y="0"/>
                    <a:pt x="66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51"/>
            <p:cNvSpPr/>
            <p:nvPr/>
          </p:nvSpPr>
          <p:spPr>
            <a:xfrm>
              <a:off x="7305984" y="2526474"/>
              <a:ext cx="176748" cy="114970"/>
            </a:xfrm>
            <a:custGeom>
              <a:avLst/>
              <a:gdLst/>
              <a:ahLst/>
              <a:cxnLst/>
              <a:rect l="l" t="t" r="r" b="b"/>
              <a:pathLst>
                <a:path w="16099" h="10472" extrusionOk="0">
                  <a:moveTo>
                    <a:pt x="2588" y="0"/>
                  </a:moveTo>
                  <a:cubicBezTo>
                    <a:pt x="2096" y="0"/>
                    <a:pt x="1625" y="36"/>
                    <a:pt x="1180" y="108"/>
                  </a:cubicBezTo>
                  <a:cubicBezTo>
                    <a:pt x="1" y="3728"/>
                    <a:pt x="3620" y="7800"/>
                    <a:pt x="6883" y="9383"/>
                  </a:cubicBezTo>
                  <a:cubicBezTo>
                    <a:pt x="8429" y="10135"/>
                    <a:pt x="9913" y="10471"/>
                    <a:pt x="11316" y="10471"/>
                  </a:cubicBezTo>
                  <a:cubicBezTo>
                    <a:pt x="13046" y="10471"/>
                    <a:pt x="14652" y="9960"/>
                    <a:pt x="16098" y="9086"/>
                  </a:cubicBezTo>
                  <a:cubicBezTo>
                    <a:pt x="15348" y="6657"/>
                    <a:pt x="13086" y="4025"/>
                    <a:pt x="9847" y="2144"/>
                  </a:cubicBezTo>
                  <a:cubicBezTo>
                    <a:pt x="7368" y="715"/>
                    <a:pt x="4777" y="0"/>
                    <a:pt x="2588" y="0"/>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51"/>
            <p:cNvSpPr/>
            <p:nvPr/>
          </p:nvSpPr>
          <p:spPr>
            <a:xfrm>
              <a:off x="7357234" y="2563605"/>
              <a:ext cx="66147" cy="75172"/>
            </a:xfrm>
            <a:custGeom>
              <a:avLst/>
              <a:gdLst/>
              <a:ahLst/>
              <a:cxnLst/>
              <a:rect l="l" t="t" r="r" b="b"/>
              <a:pathLst>
                <a:path w="6025" h="6847" extrusionOk="0">
                  <a:moveTo>
                    <a:pt x="5322" y="0"/>
                  </a:moveTo>
                  <a:lnTo>
                    <a:pt x="0" y="6263"/>
                  </a:lnTo>
                  <a:lnTo>
                    <a:pt x="691" y="6847"/>
                  </a:lnTo>
                  <a:lnTo>
                    <a:pt x="6025" y="584"/>
                  </a:lnTo>
                  <a:lnTo>
                    <a:pt x="53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51"/>
            <p:cNvSpPr/>
            <p:nvPr/>
          </p:nvSpPr>
          <p:spPr>
            <a:xfrm>
              <a:off x="7024169" y="3047518"/>
              <a:ext cx="225626" cy="25109"/>
            </a:xfrm>
            <a:custGeom>
              <a:avLst/>
              <a:gdLst/>
              <a:ahLst/>
              <a:cxnLst/>
              <a:rect l="l" t="t" r="r" b="b"/>
              <a:pathLst>
                <a:path w="20551" h="2287" extrusionOk="0">
                  <a:moveTo>
                    <a:pt x="0" y="0"/>
                  </a:moveTo>
                  <a:lnTo>
                    <a:pt x="0" y="2286"/>
                  </a:lnTo>
                  <a:lnTo>
                    <a:pt x="20550" y="2286"/>
                  </a:lnTo>
                  <a:lnTo>
                    <a:pt x="205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51"/>
            <p:cNvSpPr/>
            <p:nvPr/>
          </p:nvSpPr>
          <p:spPr>
            <a:xfrm>
              <a:off x="7026650" y="3120329"/>
              <a:ext cx="225757" cy="25109"/>
            </a:xfrm>
            <a:custGeom>
              <a:avLst/>
              <a:gdLst/>
              <a:ahLst/>
              <a:cxnLst/>
              <a:rect l="l" t="t" r="r" b="b"/>
              <a:pathLst>
                <a:path w="20563" h="2287" extrusionOk="0">
                  <a:moveTo>
                    <a:pt x="0" y="0"/>
                  </a:moveTo>
                  <a:lnTo>
                    <a:pt x="0" y="2286"/>
                  </a:lnTo>
                  <a:lnTo>
                    <a:pt x="20562" y="2286"/>
                  </a:lnTo>
                  <a:lnTo>
                    <a:pt x="205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51"/>
            <p:cNvSpPr/>
            <p:nvPr/>
          </p:nvSpPr>
          <p:spPr>
            <a:xfrm>
              <a:off x="7026650" y="3195490"/>
              <a:ext cx="225757" cy="25109"/>
            </a:xfrm>
            <a:custGeom>
              <a:avLst/>
              <a:gdLst/>
              <a:ahLst/>
              <a:cxnLst/>
              <a:rect l="l" t="t" r="r" b="b"/>
              <a:pathLst>
                <a:path w="20563" h="2287" extrusionOk="0">
                  <a:moveTo>
                    <a:pt x="0" y="0"/>
                  </a:moveTo>
                  <a:lnTo>
                    <a:pt x="0" y="2286"/>
                  </a:lnTo>
                  <a:lnTo>
                    <a:pt x="20562" y="2286"/>
                  </a:lnTo>
                  <a:lnTo>
                    <a:pt x="205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51"/>
            <p:cNvSpPr/>
            <p:nvPr/>
          </p:nvSpPr>
          <p:spPr>
            <a:xfrm>
              <a:off x="7026650" y="3280840"/>
              <a:ext cx="225757" cy="24988"/>
            </a:xfrm>
            <a:custGeom>
              <a:avLst/>
              <a:gdLst/>
              <a:ahLst/>
              <a:cxnLst/>
              <a:rect l="l" t="t" r="r" b="b"/>
              <a:pathLst>
                <a:path w="20563" h="2276" extrusionOk="0">
                  <a:moveTo>
                    <a:pt x="0" y="1"/>
                  </a:moveTo>
                  <a:lnTo>
                    <a:pt x="0" y="2275"/>
                  </a:lnTo>
                  <a:lnTo>
                    <a:pt x="20562" y="2275"/>
                  </a:lnTo>
                  <a:lnTo>
                    <a:pt x="205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51"/>
            <p:cNvSpPr/>
            <p:nvPr/>
          </p:nvSpPr>
          <p:spPr>
            <a:xfrm>
              <a:off x="7345728" y="3312997"/>
              <a:ext cx="38964" cy="151387"/>
            </a:xfrm>
            <a:custGeom>
              <a:avLst/>
              <a:gdLst/>
              <a:ahLst/>
              <a:cxnLst/>
              <a:rect l="l" t="t" r="r" b="b"/>
              <a:pathLst>
                <a:path w="3549" h="13789" extrusionOk="0">
                  <a:moveTo>
                    <a:pt x="1774" y="1"/>
                  </a:moveTo>
                  <a:cubicBezTo>
                    <a:pt x="798" y="1"/>
                    <a:pt x="0" y="799"/>
                    <a:pt x="0" y="1775"/>
                  </a:cubicBezTo>
                  <a:lnTo>
                    <a:pt x="0" y="12002"/>
                  </a:lnTo>
                  <a:cubicBezTo>
                    <a:pt x="0" y="12979"/>
                    <a:pt x="798" y="13788"/>
                    <a:pt x="1774" y="13788"/>
                  </a:cubicBezTo>
                  <a:cubicBezTo>
                    <a:pt x="2751" y="13788"/>
                    <a:pt x="3549" y="12979"/>
                    <a:pt x="3549" y="12002"/>
                  </a:cubicBezTo>
                  <a:lnTo>
                    <a:pt x="3549" y="1775"/>
                  </a:lnTo>
                  <a:cubicBezTo>
                    <a:pt x="3549" y="799"/>
                    <a:pt x="2751" y="1"/>
                    <a:pt x="1774" y="1"/>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51"/>
            <p:cNvSpPr/>
            <p:nvPr/>
          </p:nvSpPr>
          <p:spPr>
            <a:xfrm>
              <a:off x="6550313" y="2426424"/>
              <a:ext cx="61448" cy="324666"/>
            </a:xfrm>
            <a:custGeom>
              <a:avLst/>
              <a:gdLst/>
              <a:ahLst/>
              <a:cxnLst/>
              <a:rect l="l" t="t" r="r" b="b"/>
              <a:pathLst>
                <a:path w="5597" h="29572" extrusionOk="0">
                  <a:moveTo>
                    <a:pt x="794" y="0"/>
                  </a:moveTo>
                  <a:cubicBezTo>
                    <a:pt x="493" y="0"/>
                    <a:pt x="191" y="215"/>
                    <a:pt x="191" y="601"/>
                  </a:cubicBezTo>
                  <a:lnTo>
                    <a:pt x="1" y="29462"/>
                  </a:lnTo>
                  <a:cubicBezTo>
                    <a:pt x="135" y="29537"/>
                    <a:pt x="279" y="29572"/>
                    <a:pt x="421" y="29572"/>
                  </a:cubicBezTo>
                  <a:cubicBezTo>
                    <a:pt x="799" y="29572"/>
                    <a:pt x="1162" y="29327"/>
                    <a:pt x="1275" y="28938"/>
                  </a:cubicBezTo>
                  <a:lnTo>
                    <a:pt x="5454" y="14996"/>
                  </a:lnTo>
                  <a:cubicBezTo>
                    <a:pt x="5597" y="14496"/>
                    <a:pt x="5597" y="13960"/>
                    <a:pt x="5442" y="13460"/>
                  </a:cubicBezTo>
                  <a:lnTo>
                    <a:pt x="1358" y="423"/>
                  </a:lnTo>
                  <a:cubicBezTo>
                    <a:pt x="1269" y="134"/>
                    <a:pt x="1032" y="0"/>
                    <a:pt x="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51"/>
            <p:cNvSpPr/>
            <p:nvPr/>
          </p:nvSpPr>
          <p:spPr>
            <a:xfrm>
              <a:off x="6304080" y="2767075"/>
              <a:ext cx="255016" cy="132525"/>
            </a:xfrm>
            <a:custGeom>
              <a:avLst/>
              <a:gdLst/>
              <a:ahLst/>
              <a:cxnLst/>
              <a:rect l="l" t="t" r="r" b="b"/>
              <a:pathLst>
                <a:path w="23228" h="12071" extrusionOk="0">
                  <a:moveTo>
                    <a:pt x="22549" y="0"/>
                  </a:moveTo>
                  <a:cubicBezTo>
                    <a:pt x="22469" y="0"/>
                    <a:pt x="22384" y="20"/>
                    <a:pt x="22298" y="65"/>
                  </a:cubicBezTo>
                  <a:lnTo>
                    <a:pt x="21" y="11328"/>
                  </a:lnTo>
                  <a:cubicBezTo>
                    <a:pt x="0" y="11742"/>
                    <a:pt x="337" y="12070"/>
                    <a:pt x="748" y="12070"/>
                  </a:cubicBezTo>
                  <a:cubicBezTo>
                    <a:pt x="798" y="12070"/>
                    <a:pt x="850" y="12065"/>
                    <a:pt x="902" y="12055"/>
                  </a:cubicBezTo>
                  <a:lnTo>
                    <a:pt x="13190" y="9602"/>
                  </a:lnTo>
                  <a:cubicBezTo>
                    <a:pt x="13630" y="9507"/>
                    <a:pt x="14047" y="9292"/>
                    <a:pt x="14368" y="8983"/>
                  </a:cubicBezTo>
                  <a:lnTo>
                    <a:pt x="22869" y="851"/>
                  </a:lnTo>
                  <a:cubicBezTo>
                    <a:pt x="23228" y="513"/>
                    <a:pt x="22954" y="0"/>
                    <a:pt x="225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51"/>
            <p:cNvSpPr/>
            <p:nvPr/>
          </p:nvSpPr>
          <p:spPr>
            <a:xfrm>
              <a:off x="6550313" y="2474852"/>
              <a:ext cx="61448" cy="276238"/>
            </a:xfrm>
            <a:custGeom>
              <a:avLst/>
              <a:gdLst/>
              <a:ahLst/>
              <a:cxnLst/>
              <a:rect l="l" t="t" r="r" b="b"/>
              <a:pathLst>
                <a:path w="5597" h="25161" extrusionOk="0">
                  <a:moveTo>
                    <a:pt x="2608" y="0"/>
                  </a:moveTo>
                  <a:cubicBezTo>
                    <a:pt x="1834" y="1667"/>
                    <a:pt x="2287" y="3798"/>
                    <a:pt x="2692" y="5525"/>
                  </a:cubicBezTo>
                  <a:cubicBezTo>
                    <a:pt x="3132" y="7394"/>
                    <a:pt x="3823" y="9263"/>
                    <a:pt x="3954" y="11192"/>
                  </a:cubicBezTo>
                  <a:cubicBezTo>
                    <a:pt x="4168" y="14514"/>
                    <a:pt x="2430" y="17181"/>
                    <a:pt x="37" y="19157"/>
                  </a:cubicBezTo>
                  <a:lnTo>
                    <a:pt x="1" y="25051"/>
                  </a:lnTo>
                  <a:cubicBezTo>
                    <a:pt x="135" y="25126"/>
                    <a:pt x="279" y="25161"/>
                    <a:pt x="421" y="25161"/>
                  </a:cubicBezTo>
                  <a:cubicBezTo>
                    <a:pt x="799" y="25161"/>
                    <a:pt x="1162" y="24916"/>
                    <a:pt x="1275" y="24527"/>
                  </a:cubicBezTo>
                  <a:lnTo>
                    <a:pt x="5454" y="10585"/>
                  </a:lnTo>
                  <a:cubicBezTo>
                    <a:pt x="5597" y="10085"/>
                    <a:pt x="5597" y="9549"/>
                    <a:pt x="5442" y="9049"/>
                  </a:cubicBezTo>
                  <a:lnTo>
                    <a:pt x="2608"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 name="Google Shape;837;p51"/>
            <p:cNvSpPr/>
            <p:nvPr/>
          </p:nvSpPr>
          <p:spPr>
            <a:xfrm>
              <a:off x="6304080" y="2793534"/>
              <a:ext cx="233311" cy="106066"/>
            </a:xfrm>
            <a:custGeom>
              <a:avLst/>
              <a:gdLst/>
              <a:ahLst/>
              <a:cxnLst/>
              <a:rect l="l" t="t" r="r" b="b"/>
              <a:pathLst>
                <a:path w="21251" h="9661" extrusionOk="0">
                  <a:moveTo>
                    <a:pt x="21250" y="1"/>
                  </a:moveTo>
                  <a:cubicBezTo>
                    <a:pt x="19500" y="1286"/>
                    <a:pt x="16297" y="2013"/>
                    <a:pt x="15178" y="2679"/>
                  </a:cubicBezTo>
                  <a:cubicBezTo>
                    <a:pt x="14452" y="3120"/>
                    <a:pt x="14047" y="3822"/>
                    <a:pt x="13416" y="4358"/>
                  </a:cubicBezTo>
                  <a:cubicBezTo>
                    <a:pt x="12904" y="4799"/>
                    <a:pt x="12261" y="5084"/>
                    <a:pt x="11642" y="5335"/>
                  </a:cubicBezTo>
                  <a:cubicBezTo>
                    <a:pt x="10118" y="5977"/>
                    <a:pt x="8570" y="6656"/>
                    <a:pt x="6903" y="6704"/>
                  </a:cubicBezTo>
                  <a:cubicBezTo>
                    <a:pt x="6812" y="6707"/>
                    <a:pt x="6721" y="6708"/>
                    <a:pt x="6630" y="6708"/>
                  </a:cubicBezTo>
                  <a:cubicBezTo>
                    <a:pt x="6000" y="6708"/>
                    <a:pt x="5389" y="6637"/>
                    <a:pt x="4796" y="6501"/>
                  </a:cubicBezTo>
                  <a:lnTo>
                    <a:pt x="21" y="8918"/>
                  </a:lnTo>
                  <a:cubicBezTo>
                    <a:pt x="0" y="9332"/>
                    <a:pt x="337" y="9660"/>
                    <a:pt x="748" y="9660"/>
                  </a:cubicBezTo>
                  <a:cubicBezTo>
                    <a:pt x="798" y="9660"/>
                    <a:pt x="850" y="9655"/>
                    <a:pt x="902" y="9645"/>
                  </a:cubicBezTo>
                  <a:lnTo>
                    <a:pt x="13190" y="7192"/>
                  </a:lnTo>
                  <a:cubicBezTo>
                    <a:pt x="13630" y="7097"/>
                    <a:pt x="14047" y="6882"/>
                    <a:pt x="14380" y="6573"/>
                  </a:cubicBezTo>
                  <a:lnTo>
                    <a:pt x="21250"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 name="Google Shape;838;p51"/>
            <p:cNvSpPr/>
            <p:nvPr/>
          </p:nvSpPr>
          <p:spPr>
            <a:xfrm>
              <a:off x="6586784" y="2752232"/>
              <a:ext cx="14130" cy="765355"/>
            </a:xfrm>
            <a:custGeom>
              <a:avLst/>
              <a:gdLst/>
              <a:ahLst/>
              <a:cxnLst/>
              <a:rect l="l" t="t" r="r" b="b"/>
              <a:pathLst>
                <a:path w="1287" h="69712" extrusionOk="0">
                  <a:moveTo>
                    <a:pt x="644" y="0"/>
                  </a:moveTo>
                  <a:cubicBezTo>
                    <a:pt x="287" y="0"/>
                    <a:pt x="1" y="286"/>
                    <a:pt x="1" y="643"/>
                  </a:cubicBezTo>
                  <a:lnTo>
                    <a:pt x="1" y="69068"/>
                  </a:lnTo>
                  <a:cubicBezTo>
                    <a:pt x="1" y="69425"/>
                    <a:pt x="287" y="69711"/>
                    <a:pt x="644" y="69711"/>
                  </a:cubicBezTo>
                  <a:cubicBezTo>
                    <a:pt x="1001" y="69711"/>
                    <a:pt x="1287" y="69425"/>
                    <a:pt x="1287" y="69068"/>
                  </a:cubicBezTo>
                  <a:lnTo>
                    <a:pt x="1287" y="643"/>
                  </a:lnTo>
                  <a:cubicBezTo>
                    <a:pt x="1287" y="286"/>
                    <a:pt x="1001" y="0"/>
                    <a:pt x="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51"/>
            <p:cNvSpPr/>
            <p:nvPr/>
          </p:nvSpPr>
          <p:spPr>
            <a:xfrm>
              <a:off x="6551498" y="2735752"/>
              <a:ext cx="110590" cy="61196"/>
            </a:xfrm>
            <a:custGeom>
              <a:avLst/>
              <a:gdLst/>
              <a:ahLst/>
              <a:cxnLst/>
              <a:rect l="l" t="t" r="r" b="b"/>
              <a:pathLst>
                <a:path w="10073" h="5574" extrusionOk="0">
                  <a:moveTo>
                    <a:pt x="2786" y="1"/>
                  </a:moveTo>
                  <a:cubicBezTo>
                    <a:pt x="1250" y="1"/>
                    <a:pt x="0" y="1251"/>
                    <a:pt x="0" y="2787"/>
                  </a:cubicBezTo>
                  <a:cubicBezTo>
                    <a:pt x="0" y="4323"/>
                    <a:pt x="1250" y="5573"/>
                    <a:pt x="2786" y="5573"/>
                  </a:cubicBezTo>
                  <a:lnTo>
                    <a:pt x="7287" y="5573"/>
                  </a:lnTo>
                  <a:cubicBezTo>
                    <a:pt x="8823" y="5573"/>
                    <a:pt x="10073" y="4323"/>
                    <a:pt x="10073" y="2787"/>
                  </a:cubicBezTo>
                  <a:cubicBezTo>
                    <a:pt x="10073" y="1251"/>
                    <a:pt x="8823" y="1"/>
                    <a:pt x="7287" y="1"/>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51"/>
            <p:cNvSpPr/>
            <p:nvPr/>
          </p:nvSpPr>
          <p:spPr>
            <a:xfrm>
              <a:off x="6523129" y="2735632"/>
              <a:ext cx="68376" cy="63666"/>
            </a:xfrm>
            <a:custGeom>
              <a:avLst/>
              <a:gdLst/>
              <a:ahLst/>
              <a:cxnLst/>
              <a:rect l="l" t="t" r="r" b="b"/>
              <a:pathLst>
                <a:path w="6228" h="5799" extrusionOk="0">
                  <a:moveTo>
                    <a:pt x="3120" y="0"/>
                  </a:moveTo>
                  <a:cubicBezTo>
                    <a:pt x="1393" y="0"/>
                    <a:pt x="0" y="1298"/>
                    <a:pt x="0" y="2905"/>
                  </a:cubicBezTo>
                  <a:cubicBezTo>
                    <a:pt x="0" y="4501"/>
                    <a:pt x="1393" y="5798"/>
                    <a:pt x="3120" y="5798"/>
                  </a:cubicBezTo>
                  <a:cubicBezTo>
                    <a:pt x="4834" y="5798"/>
                    <a:pt x="6227" y="4501"/>
                    <a:pt x="6227" y="2905"/>
                  </a:cubicBezTo>
                  <a:cubicBezTo>
                    <a:pt x="6227" y="1298"/>
                    <a:pt x="4834" y="0"/>
                    <a:pt x="3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 name="Google Shape;841;p51"/>
            <p:cNvSpPr/>
            <p:nvPr/>
          </p:nvSpPr>
          <p:spPr>
            <a:xfrm>
              <a:off x="6555022" y="2763990"/>
              <a:ext cx="107065" cy="15304"/>
            </a:xfrm>
            <a:custGeom>
              <a:avLst/>
              <a:gdLst/>
              <a:ahLst/>
              <a:cxnLst/>
              <a:rect l="l" t="t" r="r" b="b"/>
              <a:pathLst>
                <a:path w="9752" h="1394" extrusionOk="0">
                  <a:moveTo>
                    <a:pt x="691" y="1"/>
                  </a:moveTo>
                  <a:cubicBezTo>
                    <a:pt x="310" y="1"/>
                    <a:pt x="1" y="310"/>
                    <a:pt x="1" y="691"/>
                  </a:cubicBezTo>
                  <a:cubicBezTo>
                    <a:pt x="1" y="1072"/>
                    <a:pt x="310" y="1394"/>
                    <a:pt x="691" y="1394"/>
                  </a:cubicBezTo>
                  <a:lnTo>
                    <a:pt x="9061" y="1394"/>
                  </a:lnTo>
                  <a:cubicBezTo>
                    <a:pt x="9442" y="1394"/>
                    <a:pt x="9752" y="1072"/>
                    <a:pt x="9752" y="691"/>
                  </a:cubicBezTo>
                  <a:cubicBezTo>
                    <a:pt x="9752" y="310"/>
                    <a:pt x="9442" y="1"/>
                    <a:pt x="90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842;p51"/>
            <p:cNvSpPr/>
            <p:nvPr/>
          </p:nvSpPr>
          <p:spPr>
            <a:xfrm>
              <a:off x="6571754" y="2769875"/>
              <a:ext cx="248758" cy="143812"/>
            </a:xfrm>
            <a:custGeom>
              <a:avLst/>
              <a:gdLst/>
              <a:ahLst/>
              <a:cxnLst/>
              <a:rect l="l" t="t" r="r" b="b"/>
              <a:pathLst>
                <a:path w="22658" h="13099" extrusionOk="0">
                  <a:moveTo>
                    <a:pt x="723" y="0"/>
                  </a:moveTo>
                  <a:cubicBezTo>
                    <a:pt x="328" y="0"/>
                    <a:pt x="1" y="303"/>
                    <a:pt x="1" y="703"/>
                  </a:cubicBezTo>
                  <a:lnTo>
                    <a:pt x="21718" y="13026"/>
                  </a:lnTo>
                  <a:cubicBezTo>
                    <a:pt x="21808" y="13076"/>
                    <a:pt x="21898" y="13099"/>
                    <a:pt x="21983" y="13099"/>
                  </a:cubicBezTo>
                  <a:cubicBezTo>
                    <a:pt x="22378" y="13099"/>
                    <a:pt x="22658" y="12617"/>
                    <a:pt x="22325" y="12264"/>
                  </a:cubicBezTo>
                  <a:lnTo>
                    <a:pt x="14229" y="3739"/>
                  </a:lnTo>
                  <a:cubicBezTo>
                    <a:pt x="13919" y="3406"/>
                    <a:pt x="13514" y="3168"/>
                    <a:pt x="13074" y="3060"/>
                  </a:cubicBezTo>
                  <a:lnTo>
                    <a:pt x="917" y="24"/>
                  </a:lnTo>
                  <a:cubicBezTo>
                    <a:pt x="851" y="8"/>
                    <a:pt x="786" y="0"/>
                    <a:pt x="7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 name="Google Shape;843;p51"/>
            <p:cNvSpPr/>
            <p:nvPr/>
          </p:nvSpPr>
          <p:spPr>
            <a:xfrm>
              <a:off x="6609664" y="2777066"/>
              <a:ext cx="210848" cy="136620"/>
            </a:xfrm>
            <a:custGeom>
              <a:avLst/>
              <a:gdLst/>
              <a:ahLst/>
              <a:cxnLst/>
              <a:rect l="l" t="t" r="r" b="b"/>
              <a:pathLst>
                <a:path w="19205" h="12444" extrusionOk="0">
                  <a:moveTo>
                    <a:pt x="0" y="0"/>
                  </a:moveTo>
                  <a:cubicBezTo>
                    <a:pt x="524" y="1786"/>
                    <a:pt x="2310" y="2501"/>
                    <a:pt x="4227" y="2905"/>
                  </a:cubicBezTo>
                  <a:cubicBezTo>
                    <a:pt x="6549" y="3382"/>
                    <a:pt x="8859" y="3620"/>
                    <a:pt x="10811" y="5084"/>
                  </a:cubicBezTo>
                  <a:cubicBezTo>
                    <a:pt x="12395" y="6287"/>
                    <a:pt x="13073" y="7835"/>
                    <a:pt x="13204" y="9502"/>
                  </a:cubicBezTo>
                  <a:lnTo>
                    <a:pt x="18265" y="12371"/>
                  </a:lnTo>
                  <a:cubicBezTo>
                    <a:pt x="18355" y="12421"/>
                    <a:pt x="18445" y="12444"/>
                    <a:pt x="18530" y="12444"/>
                  </a:cubicBezTo>
                  <a:cubicBezTo>
                    <a:pt x="18925" y="12444"/>
                    <a:pt x="19205" y="11962"/>
                    <a:pt x="18872" y="11609"/>
                  </a:cubicBezTo>
                  <a:lnTo>
                    <a:pt x="10776" y="3084"/>
                  </a:lnTo>
                  <a:cubicBezTo>
                    <a:pt x="10466" y="2751"/>
                    <a:pt x="10061" y="2513"/>
                    <a:pt x="9621" y="2405"/>
                  </a:cubicBezTo>
                  <a:lnTo>
                    <a:pt x="0"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 name="Google Shape;844;p51"/>
            <p:cNvSpPr/>
            <p:nvPr/>
          </p:nvSpPr>
          <p:spPr>
            <a:xfrm>
              <a:off x="5116490" y="3442667"/>
              <a:ext cx="3571178" cy="168382"/>
            </a:xfrm>
            <a:custGeom>
              <a:avLst/>
              <a:gdLst/>
              <a:ahLst/>
              <a:cxnLst/>
              <a:rect l="l" t="t" r="r" b="b"/>
              <a:pathLst>
                <a:path w="325279" h="15337" extrusionOk="0">
                  <a:moveTo>
                    <a:pt x="0" y="1"/>
                  </a:moveTo>
                  <a:lnTo>
                    <a:pt x="0" y="620"/>
                  </a:lnTo>
                  <a:cubicBezTo>
                    <a:pt x="0" y="8704"/>
                    <a:pt x="5096" y="15336"/>
                    <a:pt x="11323" y="15336"/>
                  </a:cubicBezTo>
                  <a:lnTo>
                    <a:pt x="313968" y="15336"/>
                  </a:lnTo>
                  <a:cubicBezTo>
                    <a:pt x="320183" y="15336"/>
                    <a:pt x="325279" y="8704"/>
                    <a:pt x="325279" y="620"/>
                  </a:cubicBezTo>
                  <a:lnTo>
                    <a:pt x="3252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28"/>
                                        </p:tgtEl>
                                        <p:attrNameLst>
                                          <p:attrName>style.visibility</p:attrName>
                                        </p:attrNameLst>
                                      </p:cBhvr>
                                      <p:to>
                                        <p:strVal val="visible"/>
                                      </p:to>
                                    </p:set>
                                    <p:animEffect transition="in" filter="fade">
                                      <p:cBhvr>
                                        <p:cTn id="7" dur="1500"/>
                                        <p:tgtEl>
                                          <p:spTgt spid="728"/>
                                        </p:tgtEl>
                                      </p:cBhvr>
                                    </p:animEffect>
                                  </p:childTnLst>
                                </p:cTn>
                              </p:par>
                            </p:childTnLst>
                          </p:cTn>
                        </p:par>
                        <p:par>
                          <p:cTn id="8" fill="hold">
                            <p:stCondLst>
                              <p:cond delay="1500"/>
                            </p:stCondLst>
                            <p:childTnLst>
                              <p:par>
                                <p:cTn id="9" presetID="2" presetClass="entr" presetSubtype="2" fill="hold" nodeType="afterEffect">
                                  <p:stCondLst>
                                    <p:cond delay="0"/>
                                  </p:stCondLst>
                                  <p:childTnLst>
                                    <p:set>
                                      <p:cBhvr>
                                        <p:cTn id="10" dur="1" fill="hold">
                                          <p:stCondLst>
                                            <p:cond delay="0"/>
                                          </p:stCondLst>
                                        </p:cTn>
                                        <p:tgtEl>
                                          <p:spTgt spid="725"/>
                                        </p:tgtEl>
                                        <p:attrNameLst>
                                          <p:attrName>style.visibility</p:attrName>
                                        </p:attrNameLst>
                                      </p:cBhvr>
                                      <p:to>
                                        <p:strVal val="visible"/>
                                      </p:to>
                                    </p:set>
                                    <p:anim calcmode="lin" valueType="num">
                                      <p:cBhvr additive="base">
                                        <p:cTn id="11" dur="1500"/>
                                        <p:tgtEl>
                                          <p:spTgt spid="725"/>
                                        </p:tgtEl>
                                        <p:attrNameLst>
                                          <p:attrName>ppt_x</p:attrName>
                                        </p:attrNameLst>
                                      </p:cBhvr>
                                      <p:tavLst>
                                        <p:tav tm="0">
                                          <p:val>
                                            <p:strVal val="#ppt_x+1"/>
                                          </p:val>
                                        </p:tav>
                                        <p:tav tm="100000">
                                          <p:val>
                                            <p:strVal val="#ppt_x"/>
                                          </p:val>
                                        </p:tav>
                                      </p:tavLst>
                                    </p:anim>
                                  </p:childTnLst>
                                </p:cTn>
                              </p:par>
                            </p:childTnLst>
                          </p:cTn>
                        </p:par>
                        <p:par>
                          <p:cTn id="12" fill="hold">
                            <p:stCondLst>
                              <p:cond delay="3000"/>
                            </p:stCondLst>
                            <p:childTnLst>
                              <p:par>
                                <p:cTn id="13" presetID="2" presetClass="entr" presetSubtype="8" fill="hold" nodeType="afterEffect">
                                  <p:stCondLst>
                                    <p:cond delay="0"/>
                                  </p:stCondLst>
                                  <p:childTnLst>
                                    <p:set>
                                      <p:cBhvr>
                                        <p:cTn id="14" dur="1" fill="hold">
                                          <p:stCondLst>
                                            <p:cond delay="0"/>
                                          </p:stCondLst>
                                        </p:cTn>
                                        <p:tgtEl>
                                          <p:spTgt spid="714"/>
                                        </p:tgtEl>
                                        <p:attrNameLst>
                                          <p:attrName>style.visibility</p:attrName>
                                        </p:attrNameLst>
                                      </p:cBhvr>
                                      <p:to>
                                        <p:strVal val="visible"/>
                                      </p:to>
                                    </p:set>
                                    <p:anim calcmode="lin" valueType="num">
                                      <p:cBhvr additive="base">
                                        <p:cTn id="15" dur="1500"/>
                                        <p:tgtEl>
                                          <p:spTgt spid="714"/>
                                        </p:tgtEl>
                                        <p:attrNameLst>
                                          <p:attrName>ppt_x</p:attrName>
                                        </p:attrNameLst>
                                      </p:cBhvr>
                                      <p:tavLst>
                                        <p:tav tm="0">
                                          <p:val>
                                            <p:strVal val="#ppt_x-1"/>
                                          </p:val>
                                        </p:tav>
                                        <p:tav tm="100000">
                                          <p:val>
                                            <p:strVal val="#ppt_x"/>
                                          </p:val>
                                        </p:tav>
                                      </p:tavLst>
                                    </p:anim>
                                  </p:childTnLst>
                                </p:cTn>
                              </p:par>
                            </p:childTnLst>
                          </p:cTn>
                        </p:par>
                        <p:par>
                          <p:cTn id="16" fill="hold">
                            <p:stCondLst>
                              <p:cond delay="4500"/>
                            </p:stCondLst>
                            <p:childTnLst>
                              <p:par>
                                <p:cTn id="17" presetID="2" presetClass="entr" presetSubtype="8" fill="hold" nodeType="afterEffect">
                                  <p:stCondLst>
                                    <p:cond delay="0"/>
                                  </p:stCondLst>
                                  <p:childTnLst>
                                    <p:set>
                                      <p:cBhvr>
                                        <p:cTn id="18" dur="1" fill="hold">
                                          <p:stCondLst>
                                            <p:cond delay="0"/>
                                          </p:stCondLst>
                                        </p:cTn>
                                        <p:tgtEl>
                                          <p:spTgt spid="724"/>
                                        </p:tgtEl>
                                        <p:attrNameLst>
                                          <p:attrName>style.visibility</p:attrName>
                                        </p:attrNameLst>
                                      </p:cBhvr>
                                      <p:to>
                                        <p:strVal val="visible"/>
                                      </p:to>
                                    </p:set>
                                    <p:anim calcmode="lin" valueType="num">
                                      <p:cBhvr additive="base">
                                        <p:cTn id="19" dur="1500"/>
                                        <p:tgtEl>
                                          <p:spTgt spid="72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02">
          <a:extLst>
            <a:ext uri="{FF2B5EF4-FFF2-40B4-BE49-F238E27FC236}">
              <a16:creationId xmlns:a16="http://schemas.microsoft.com/office/drawing/2014/main" id="{671C1784-6103-FAF0-FC3C-2184F240EB43}"/>
            </a:ext>
          </a:extLst>
        </p:cNvPr>
        <p:cNvGrpSpPr/>
        <p:nvPr/>
      </p:nvGrpSpPr>
      <p:grpSpPr>
        <a:xfrm>
          <a:off x="0" y="0"/>
          <a:ext cx="0" cy="0"/>
          <a:chOff x="0" y="0"/>
          <a:chExt cx="0" cy="0"/>
        </a:xfrm>
      </p:grpSpPr>
      <p:sp>
        <p:nvSpPr>
          <p:cNvPr id="1003" name="Google Shape;1003;p58">
            <a:extLst>
              <a:ext uri="{FF2B5EF4-FFF2-40B4-BE49-F238E27FC236}">
                <a16:creationId xmlns:a16="http://schemas.microsoft.com/office/drawing/2014/main" id="{712E0D62-052E-D34F-9B77-44150321A2BD}"/>
              </a:ext>
            </a:extLst>
          </p:cNvPr>
          <p:cNvSpPr txBox="1">
            <a:spLocks noGrp="1"/>
          </p:cNvSpPr>
          <p:nvPr>
            <p:ph type="title"/>
          </p:nvPr>
        </p:nvSpPr>
        <p:spPr>
          <a:xfrm>
            <a:off x="304800" y="235590"/>
            <a:ext cx="7708800" cy="572700"/>
          </a:xfrm>
          <a:prstGeom prst="rect">
            <a:avLst/>
          </a:prstGeom>
        </p:spPr>
        <p:txBody>
          <a:bodyPr spcFirstLastPara="1" wrap="square" lIns="91425" tIns="91425" rIns="91425" bIns="91425" anchor="t" anchorCtr="0">
            <a:noAutofit/>
          </a:bodyPr>
          <a:lstStyle/>
          <a:p>
            <a:pPr algn="l"/>
            <a:r>
              <a:rPr lang="uk-UA" b="1" i="0" dirty="0">
                <a:solidFill>
                  <a:srgbClr val="1D2125"/>
                </a:solidFill>
                <a:effectLst/>
                <a:latin typeface="-apple-system"/>
              </a:rPr>
              <a:t>Адміністрування бази даних</a:t>
            </a:r>
            <a:br>
              <a:rPr lang="en-US" b="1" i="0" dirty="0">
                <a:solidFill>
                  <a:srgbClr val="1D2125"/>
                </a:solidFill>
                <a:effectLst/>
                <a:latin typeface="-apple-system"/>
              </a:rPr>
            </a:br>
            <a:endParaRPr dirty="0"/>
          </a:p>
        </p:txBody>
      </p:sp>
      <p:sp>
        <p:nvSpPr>
          <p:cNvPr id="1004" name="Google Shape;1004;p58">
            <a:extLst>
              <a:ext uri="{FF2B5EF4-FFF2-40B4-BE49-F238E27FC236}">
                <a16:creationId xmlns:a16="http://schemas.microsoft.com/office/drawing/2014/main" id="{4C585483-C514-27A3-387C-84460455F81E}"/>
              </a:ext>
            </a:extLst>
          </p:cNvPr>
          <p:cNvSpPr txBox="1">
            <a:spLocks noGrp="1"/>
          </p:cNvSpPr>
          <p:nvPr>
            <p:ph type="subTitle" idx="1"/>
          </p:nvPr>
        </p:nvSpPr>
        <p:spPr>
          <a:xfrm>
            <a:off x="138346" y="830287"/>
            <a:ext cx="3864694" cy="992700"/>
          </a:xfrm>
          <a:prstGeom prst="rect">
            <a:avLst/>
          </a:prstGeom>
        </p:spPr>
        <p:txBody>
          <a:bodyPr spcFirstLastPara="1" wrap="square" lIns="91425" tIns="91425" rIns="91425" bIns="0" anchor="b" anchorCtr="0">
            <a:noAutofit/>
          </a:bodyPr>
          <a:lstStyle/>
          <a:p>
            <a:pPr marL="0" lvl="0" indent="0" algn="l"/>
            <a:r>
              <a:rPr lang="en-US" dirty="0"/>
              <a:t>1. </a:t>
            </a:r>
            <a:r>
              <a:rPr lang="uk-UA" dirty="0"/>
              <a:t>На сервері створити нову роль з привілеями створення бази даних та створення ролей</a:t>
            </a:r>
            <a:endParaRPr dirty="0"/>
          </a:p>
        </p:txBody>
      </p:sp>
      <p:sp>
        <p:nvSpPr>
          <p:cNvPr id="1005" name="Google Shape;1005;p58">
            <a:extLst>
              <a:ext uri="{FF2B5EF4-FFF2-40B4-BE49-F238E27FC236}">
                <a16:creationId xmlns:a16="http://schemas.microsoft.com/office/drawing/2014/main" id="{1CEA2678-56B8-B670-9082-51CBB94D4E47}"/>
              </a:ext>
            </a:extLst>
          </p:cNvPr>
          <p:cNvSpPr txBox="1">
            <a:spLocks noGrp="1"/>
          </p:cNvSpPr>
          <p:nvPr>
            <p:ph type="subTitle" idx="2"/>
          </p:nvPr>
        </p:nvSpPr>
        <p:spPr>
          <a:xfrm>
            <a:off x="135218" y="2786981"/>
            <a:ext cx="5605182" cy="992700"/>
          </a:xfrm>
          <a:prstGeom prst="rect">
            <a:avLst/>
          </a:prstGeom>
        </p:spPr>
        <p:txBody>
          <a:bodyPr spcFirstLastPara="1" wrap="square" lIns="91425" tIns="91425" rIns="91425" bIns="0" anchor="b" anchorCtr="0">
            <a:noAutofit/>
          </a:bodyPr>
          <a:lstStyle/>
          <a:p>
            <a:pPr marL="0" lvl="0" indent="0" algn="l"/>
            <a:r>
              <a:rPr lang="en-US" dirty="0"/>
              <a:t>2. </a:t>
            </a:r>
            <a:r>
              <a:rPr lang="uk-UA" dirty="0"/>
              <a:t>Створити власний табличний простір</a:t>
            </a:r>
            <a:endParaRPr dirty="0"/>
          </a:p>
        </p:txBody>
      </p:sp>
      <p:sp>
        <p:nvSpPr>
          <p:cNvPr id="1012" name="Google Shape;1012;p58">
            <a:extLst>
              <a:ext uri="{FF2B5EF4-FFF2-40B4-BE49-F238E27FC236}">
                <a16:creationId xmlns:a16="http://schemas.microsoft.com/office/drawing/2014/main" id="{EDCE179C-4DB1-DD09-A076-5941870D0E2A}"/>
              </a:ext>
            </a:extLst>
          </p:cNvPr>
          <p:cNvSpPr/>
          <p:nvPr/>
        </p:nvSpPr>
        <p:spPr>
          <a:xfrm flipH="1">
            <a:off x="2779711" y="2786981"/>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8">
            <a:extLst>
              <a:ext uri="{FF2B5EF4-FFF2-40B4-BE49-F238E27FC236}">
                <a16:creationId xmlns:a16="http://schemas.microsoft.com/office/drawing/2014/main" id="{5561D572-9891-3A7E-222D-F36BB1A11A09}"/>
              </a:ext>
            </a:extLst>
          </p:cNvPr>
          <p:cNvSpPr/>
          <p:nvPr/>
        </p:nvSpPr>
        <p:spPr>
          <a:xfrm flipH="1">
            <a:off x="2955457" y="2786981"/>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8">
            <a:extLst>
              <a:ext uri="{FF2B5EF4-FFF2-40B4-BE49-F238E27FC236}">
                <a16:creationId xmlns:a16="http://schemas.microsoft.com/office/drawing/2014/main" id="{8F4CC5F2-3EC5-F97F-0303-4D9F68E63D87}"/>
              </a:ext>
            </a:extLst>
          </p:cNvPr>
          <p:cNvSpPr/>
          <p:nvPr/>
        </p:nvSpPr>
        <p:spPr>
          <a:xfrm flipH="1">
            <a:off x="2609189" y="2786981"/>
            <a:ext cx="99921" cy="77476"/>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8">
            <a:extLst>
              <a:ext uri="{FF2B5EF4-FFF2-40B4-BE49-F238E27FC236}">
                <a16:creationId xmlns:a16="http://schemas.microsoft.com/office/drawing/2014/main" id="{48D23823-7539-2D0D-0141-A42FE46FA50D}"/>
              </a:ext>
            </a:extLst>
          </p:cNvPr>
          <p:cNvSpPr/>
          <p:nvPr/>
        </p:nvSpPr>
        <p:spPr>
          <a:xfrm flipH="1">
            <a:off x="6259111" y="2786981"/>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8">
            <a:extLst>
              <a:ext uri="{FF2B5EF4-FFF2-40B4-BE49-F238E27FC236}">
                <a16:creationId xmlns:a16="http://schemas.microsoft.com/office/drawing/2014/main" id="{FB0825C2-1F35-1EDB-ACEC-D87BF3E95FC3}"/>
              </a:ext>
            </a:extLst>
          </p:cNvPr>
          <p:cNvSpPr/>
          <p:nvPr/>
        </p:nvSpPr>
        <p:spPr>
          <a:xfrm flipH="1">
            <a:off x="6434857" y="2786981"/>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8">
            <a:extLst>
              <a:ext uri="{FF2B5EF4-FFF2-40B4-BE49-F238E27FC236}">
                <a16:creationId xmlns:a16="http://schemas.microsoft.com/office/drawing/2014/main" id="{2D698458-1F8F-ADD1-1D77-06186631338A}"/>
              </a:ext>
            </a:extLst>
          </p:cNvPr>
          <p:cNvSpPr/>
          <p:nvPr/>
        </p:nvSpPr>
        <p:spPr>
          <a:xfrm flipH="1">
            <a:off x="6088589" y="2786981"/>
            <a:ext cx="99921" cy="77476"/>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Рисунок 9">
            <a:extLst>
              <a:ext uri="{FF2B5EF4-FFF2-40B4-BE49-F238E27FC236}">
                <a16:creationId xmlns:a16="http://schemas.microsoft.com/office/drawing/2014/main" id="{AC3A4A10-C534-9EAF-A020-17F8410761E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8346" y="1920220"/>
            <a:ext cx="6120765" cy="596900"/>
          </a:xfrm>
          <a:prstGeom prst="rect">
            <a:avLst/>
          </a:prstGeom>
          <a:noFill/>
          <a:ln>
            <a:noFill/>
          </a:ln>
        </p:spPr>
      </p:pic>
      <p:pic>
        <p:nvPicPr>
          <p:cNvPr id="11" name="Рисунок 10">
            <a:extLst>
              <a:ext uri="{FF2B5EF4-FFF2-40B4-BE49-F238E27FC236}">
                <a16:creationId xmlns:a16="http://schemas.microsoft.com/office/drawing/2014/main" id="{054C3137-9164-A11B-047D-AD76744129E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8346" y="4193345"/>
            <a:ext cx="6296511" cy="592455"/>
          </a:xfrm>
          <a:prstGeom prst="rect">
            <a:avLst/>
          </a:prstGeom>
          <a:noFill/>
          <a:ln>
            <a:noFill/>
          </a:ln>
        </p:spPr>
      </p:pic>
    </p:spTree>
    <p:extLst>
      <p:ext uri="{BB962C8B-B14F-4D97-AF65-F5344CB8AC3E}">
        <p14:creationId xmlns:p14="http://schemas.microsoft.com/office/powerpoint/2010/main" val="303718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04"/>
                                        </p:tgtEl>
                                        <p:attrNameLst>
                                          <p:attrName>style.visibility</p:attrName>
                                        </p:attrNameLst>
                                      </p:cBhvr>
                                      <p:to>
                                        <p:strVal val="visible"/>
                                      </p:to>
                                    </p:set>
                                    <p:animEffect transition="in" filter="fade">
                                      <p:cBhvr>
                                        <p:cTn id="7" dur="1500"/>
                                        <p:tgtEl>
                                          <p:spTgt spid="1004"/>
                                        </p:tgtEl>
                                      </p:cBhvr>
                                    </p:animEffect>
                                  </p:childTnLst>
                                </p:cTn>
                              </p:par>
                            </p:childTnLst>
                          </p:cTn>
                        </p:par>
                        <p:par>
                          <p:cTn id="8" fill="hold">
                            <p:stCondLst>
                              <p:cond delay="1500"/>
                            </p:stCondLst>
                            <p:childTnLst>
                              <p:par>
                                <p:cTn id="9" presetID="1" presetClass="entr" presetSubtype="0" fill="hold" nodeType="afterEffect">
                                  <p:stCondLst>
                                    <p:cond delay="0"/>
                                  </p:stCondLst>
                                  <p:childTnLst>
                                    <p:set>
                                      <p:cBhvr>
                                        <p:cTn id="10" dur="1" fill="hold">
                                          <p:stCondLst>
                                            <p:cond delay="0"/>
                                          </p:stCondLst>
                                        </p:cTn>
                                        <p:tgtEl>
                                          <p:spTgt spid="1014"/>
                                        </p:tgtEl>
                                        <p:attrNameLst>
                                          <p:attrName>style.visibility</p:attrName>
                                        </p:attrNameLst>
                                      </p:cBhvr>
                                      <p:to>
                                        <p:strVal val="visible"/>
                                      </p:to>
                                    </p:set>
                                  </p:childTnLst>
                                </p:cTn>
                              </p:par>
                            </p:childTnLst>
                          </p:cTn>
                        </p:par>
                        <p:par>
                          <p:cTn id="11" fill="hold">
                            <p:stCondLst>
                              <p:cond delay="1500"/>
                            </p:stCondLst>
                            <p:childTnLst>
                              <p:par>
                                <p:cTn id="12" presetID="1" presetClass="entr" presetSubtype="0" fill="hold" nodeType="afterEffect">
                                  <p:stCondLst>
                                    <p:cond delay="0"/>
                                  </p:stCondLst>
                                  <p:childTnLst>
                                    <p:set>
                                      <p:cBhvr>
                                        <p:cTn id="13" dur="1" fill="hold">
                                          <p:stCondLst>
                                            <p:cond delay="0"/>
                                          </p:stCondLst>
                                        </p:cTn>
                                        <p:tgtEl>
                                          <p:spTgt spid="1012"/>
                                        </p:tgtEl>
                                        <p:attrNameLst>
                                          <p:attrName>style.visibility</p:attrName>
                                        </p:attrNameLst>
                                      </p:cBhvr>
                                      <p:to>
                                        <p:strVal val="visible"/>
                                      </p:to>
                                    </p:set>
                                  </p:childTnLst>
                                </p:cTn>
                              </p:par>
                            </p:childTnLst>
                          </p:cTn>
                        </p:par>
                        <p:par>
                          <p:cTn id="14" fill="hold">
                            <p:stCondLst>
                              <p:cond delay="1500"/>
                            </p:stCondLst>
                            <p:childTnLst>
                              <p:par>
                                <p:cTn id="15" presetID="1" presetClass="entr" presetSubtype="0" fill="hold" nodeType="afterEffect">
                                  <p:stCondLst>
                                    <p:cond delay="0"/>
                                  </p:stCondLst>
                                  <p:childTnLst>
                                    <p:set>
                                      <p:cBhvr>
                                        <p:cTn id="16" dur="1" fill="hold">
                                          <p:stCondLst>
                                            <p:cond delay="0"/>
                                          </p:stCondLst>
                                        </p:cTn>
                                        <p:tgtEl>
                                          <p:spTgt spid="1013"/>
                                        </p:tgtEl>
                                        <p:attrNameLst>
                                          <p:attrName>style.visibility</p:attrName>
                                        </p:attrNameLst>
                                      </p:cBhvr>
                                      <p:to>
                                        <p:strVal val="visible"/>
                                      </p:to>
                                    </p:se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005"/>
                                        </p:tgtEl>
                                        <p:attrNameLst>
                                          <p:attrName>style.visibility</p:attrName>
                                        </p:attrNameLst>
                                      </p:cBhvr>
                                      <p:to>
                                        <p:strVal val="visible"/>
                                      </p:to>
                                    </p:set>
                                    <p:animEffect transition="in" filter="fade">
                                      <p:cBhvr>
                                        <p:cTn id="20" dur="1500"/>
                                        <p:tgtEl>
                                          <p:spTgt spid="1005"/>
                                        </p:tgtEl>
                                      </p:cBhvr>
                                    </p:animEffect>
                                  </p:childTnLst>
                                </p:cTn>
                              </p:par>
                            </p:childTnLst>
                          </p:cTn>
                        </p:par>
                        <p:par>
                          <p:cTn id="21" fill="hold">
                            <p:stCondLst>
                              <p:cond delay="3000"/>
                            </p:stCondLst>
                            <p:childTnLst>
                              <p:par>
                                <p:cTn id="22" presetID="1" presetClass="entr" presetSubtype="0" fill="hold" nodeType="afterEffect">
                                  <p:stCondLst>
                                    <p:cond delay="0"/>
                                  </p:stCondLst>
                                  <p:childTnLst>
                                    <p:set>
                                      <p:cBhvr>
                                        <p:cTn id="23" dur="1" fill="hold">
                                          <p:stCondLst>
                                            <p:cond delay="0"/>
                                          </p:stCondLst>
                                        </p:cTn>
                                        <p:tgtEl>
                                          <p:spTgt spid="1017"/>
                                        </p:tgtEl>
                                        <p:attrNameLst>
                                          <p:attrName>style.visibility</p:attrName>
                                        </p:attrNameLst>
                                      </p:cBhvr>
                                      <p:to>
                                        <p:strVal val="visible"/>
                                      </p:to>
                                    </p:set>
                                  </p:childTnLst>
                                </p:cTn>
                              </p:par>
                            </p:childTnLst>
                          </p:cTn>
                        </p:par>
                        <p:par>
                          <p:cTn id="24" fill="hold">
                            <p:stCondLst>
                              <p:cond delay="3000"/>
                            </p:stCondLst>
                            <p:childTnLst>
                              <p:par>
                                <p:cTn id="25" presetID="1" presetClass="entr" presetSubtype="0" fill="hold" nodeType="afterEffect">
                                  <p:stCondLst>
                                    <p:cond delay="0"/>
                                  </p:stCondLst>
                                  <p:childTnLst>
                                    <p:set>
                                      <p:cBhvr>
                                        <p:cTn id="26" dur="1" fill="hold">
                                          <p:stCondLst>
                                            <p:cond delay="0"/>
                                          </p:stCondLst>
                                        </p:cTn>
                                        <p:tgtEl>
                                          <p:spTgt spid="1015"/>
                                        </p:tgtEl>
                                        <p:attrNameLst>
                                          <p:attrName>style.visibility</p:attrName>
                                        </p:attrNameLst>
                                      </p:cBhvr>
                                      <p:to>
                                        <p:strVal val="visible"/>
                                      </p:to>
                                    </p:set>
                                  </p:childTnLst>
                                </p:cTn>
                              </p:par>
                            </p:childTnLst>
                          </p:cTn>
                        </p:par>
                        <p:par>
                          <p:cTn id="27" fill="hold">
                            <p:stCondLst>
                              <p:cond delay="3000"/>
                            </p:stCondLst>
                            <p:childTnLst>
                              <p:par>
                                <p:cTn id="28" presetID="1" presetClass="entr" presetSubtype="0" fill="hold" nodeType="afterEffect">
                                  <p:stCondLst>
                                    <p:cond delay="0"/>
                                  </p:stCondLst>
                                  <p:childTnLst>
                                    <p:set>
                                      <p:cBhvr>
                                        <p:cTn id="29" dur="1" fill="hold">
                                          <p:stCondLst>
                                            <p:cond delay="0"/>
                                          </p:stCondLst>
                                        </p:cTn>
                                        <p:tgtEl>
                                          <p:spTgt spid="10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58"/>
          <p:cNvSpPr txBox="1">
            <a:spLocks noGrp="1"/>
          </p:cNvSpPr>
          <p:nvPr>
            <p:ph type="title"/>
          </p:nvPr>
        </p:nvSpPr>
        <p:spPr>
          <a:xfrm>
            <a:off x="304800" y="235590"/>
            <a:ext cx="7708800" cy="572700"/>
          </a:xfrm>
          <a:prstGeom prst="rect">
            <a:avLst/>
          </a:prstGeom>
        </p:spPr>
        <p:txBody>
          <a:bodyPr spcFirstLastPara="1" wrap="square" lIns="91425" tIns="91425" rIns="91425" bIns="91425" anchor="t" anchorCtr="0">
            <a:noAutofit/>
          </a:bodyPr>
          <a:lstStyle/>
          <a:p>
            <a:pPr algn="l"/>
            <a:r>
              <a:rPr lang="uk-UA" b="1" i="0" dirty="0">
                <a:solidFill>
                  <a:srgbClr val="1D2125"/>
                </a:solidFill>
                <a:effectLst/>
                <a:latin typeface="-apple-system"/>
              </a:rPr>
              <a:t>Адміністрування бази даних</a:t>
            </a:r>
            <a:br>
              <a:rPr lang="en-US" b="1" i="0" dirty="0">
                <a:solidFill>
                  <a:srgbClr val="1D2125"/>
                </a:solidFill>
                <a:effectLst/>
                <a:latin typeface="-apple-system"/>
              </a:rPr>
            </a:br>
            <a:endParaRPr dirty="0"/>
          </a:p>
        </p:txBody>
      </p:sp>
      <p:sp>
        <p:nvSpPr>
          <p:cNvPr id="1007" name="Google Shape;1007;p58"/>
          <p:cNvSpPr txBox="1">
            <a:spLocks noGrp="1"/>
          </p:cNvSpPr>
          <p:nvPr>
            <p:ph type="subTitle" idx="4"/>
          </p:nvPr>
        </p:nvSpPr>
        <p:spPr>
          <a:xfrm>
            <a:off x="402814" y="2118003"/>
            <a:ext cx="3397026" cy="992700"/>
          </a:xfrm>
          <a:prstGeom prst="rect">
            <a:avLst/>
          </a:prstGeom>
        </p:spPr>
        <p:txBody>
          <a:bodyPr spcFirstLastPara="1" wrap="square" lIns="91425" tIns="91425" rIns="91425" bIns="0" anchor="b" anchorCtr="0">
            <a:noAutofit/>
          </a:bodyPr>
          <a:lstStyle/>
          <a:p>
            <a:pPr marL="0" lvl="0" indent="0" algn="l"/>
            <a:r>
              <a:rPr lang="en-US" dirty="0"/>
              <a:t>4. </a:t>
            </a:r>
            <a:r>
              <a:rPr lang="uk-UA" dirty="0"/>
              <a:t>На основі цього шаблону та у створеному табличному просторі створити нову базу даних</a:t>
            </a:r>
          </a:p>
        </p:txBody>
      </p:sp>
      <p:sp>
        <p:nvSpPr>
          <p:cNvPr id="1010" name="Google Shape;1010;p58"/>
          <p:cNvSpPr txBox="1">
            <a:spLocks noGrp="1"/>
          </p:cNvSpPr>
          <p:nvPr>
            <p:ph type="subTitle" idx="7"/>
          </p:nvPr>
        </p:nvSpPr>
        <p:spPr>
          <a:xfrm>
            <a:off x="222388" y="930783"/>
            <a:ext cx="2607300" cy="729750"/>
          </a:xfrm>
          <a:prstGeom prst="rect">
            <a:avLst/>
          </a:prstGeom>
        </p:spPr>
        <p:txBody>
          <a:bodyPr spcFirstLastPara="1" wrap="square" lIns="91425" tIns="91425" rIns="91425" bIns="0" anchor="b" anchorCtr="0">
            <a:noAutofit/>
          </a:bodyPr>
          <a:lstStyle/>
          <a:p>
            <a:pPr marL="0" lvl="0" indent="0" algn="l"/>
            <a:r>
              <a:rPr lang="en-US" dirty="0"/>
              <a:t>3.</a:t>
            </a:r>
            <a:r>
              <a:rPr lang="ru-RU" dirty="0"/>
              <a:t> </a:t>
            </a:r>
            <a:r>
              <a:rPr lang="uk-UA" dirty="0"/>
              <a:t>Визначити створену базу даних проекту як шаблон</a:t>
            </a:r>
          </a:p>
        </p:txBody>
      </p:sp>
      <p:sp>
        <p:nvSpPr>
          <p:cNvPr id="1015" name="Google Shape;1015;p58"/>
          <p:cNvSpPr/>
          <p:nvPr/>
        </p:nvSpPr>
        <p:spPr>
          <a:xfrm flipH="1">
            <a:off x="6259111" y="2786981"/>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8"/>
          <p:cNvSpPr/>
          <p:nvPr/>
        </p:nvSpPr>
        <p:spPr>
          <a:xfrm flipH="1">
            <a:off x="6434857" y="2786981"/>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8"/>
          <p:cNvSpPr/>
          <p:nvPr/>
        </p:nvSpPr>
        <p:spPr>
          <a:xfrm flipH="1">
            <a:off x="6088589" y="2786981"/>
            <a:ext cx="99921" cy="77476"/>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Рисунок 11">
            <a:extLst>
              <a:ext uri="{FF2B5EF4-FFF2-40B4-BE49-F238E27FC236}">
                <a16:creationId xmlns:a16="http://schemas.microsoft.com/office/drawing/2014/main" id="{D9EBBA14-EE9F-2DDB-4821-C2F5675EC5B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79665" y="1117015"/>
            <a:ext cx="5810350" cy="570245"/>
          </a:xfrm>
          <a:prstGeom prst="rect">
            <a:avLst/>
          </a:prstGeom>
          <a:noFill/>
          <a:ln>
            <a:noFill/>
          </a:ln>
        </p:spPr>
      </p:pic>
      <p:pic>
        <p:nvPicPr>
          <p:cNvPr id="13" name="Рисунок 12" descr="Зображення, що містить текст, знімок екрана, програмне забезпечення, число&#10;&#10;Автоматично згенерований опис">
            <a:extLst>
              <a:ext uri="{FF2B5EF4-FFF2-40B4-BE49-F238E27FC236}">
                <a16:creationId xmlns:a16="http://schemas.microsoft.com/office/drawing/2014/main" id="{5634EDB2-67DE-AB19-13FA-1176CDFD583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99840" y="1882935"/>
            <a:ext cx="3748429" cy="291505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10"/>
                                        </p:tgtEl>
                                        <p:attrNameLst>
                                          <p:attrName>style.visibility</p:attrName>
                                        </p:attrNameLst>
                                      </p:cBhvr>
                                      <p:to>
                                        <p:strVal val="visible"/>
                                      </p:to>
                                    </p:set>
                                    <p:animEffect transition="in" filter="fade">
                                      <p:cBhvr>
                                        <p:cTn id="7" dur="1500"/>
                                        <p:tgtEl>
                                          <p:spTgt spid="1010"/>
                                        </p:tgtEl>
                                      </p:cBhvr>
                                    </p:animEffect>
                                  </p:childTnLst>
                                </p:cTn>
                              </p:par>
                            </p:childTnLst>
                          </p:cTn>
                        </p:par>
                        <p:par>
                          <p:cTn id="8" fill="hold">
                            <p:stCondLst>
                              <p:cond delay="1500"/>
                            </p:stCondLst>
                            <p:childTnLst>
                              <p:par>
                                <p:cTn id="9" presetID="1" presetClass="entr" presetSubtype="0" fill="hold" nodeType="afterEffect">
                                  <p:stCondLst>
                                    <p:cond delay="0"/>
                                  </p:stCondLst>
                                  <p:childTnLst>
                                    <p:set>
                                      <p:cBhvr>
                                        <p:cTn id="10" dur="1" fill="hold">
                                          <p:stCondLst>
                                            <p:cond delay="0"/>
                                          </p:stCondLst>
                                        </p:cTn>
                                        <p:tgtEl>
                                          <p:spTgt spid="1017"/>
                                        </p:tgtEl>
                                        <p:attrNameLst>
                                          <p:attrName>style.visibility</p:attrName>
                                        </p:attrNameLst>
                                      </p:cBhvr>
                                      <p:to>
                                        <p:strVal val="visible"/>
                                      </p:to>
                                    </p:set>
                                  </p:childTnLst>
                                </p:cTn>
                              </p:par>
                            </p:childTnLst>
                          </p:cTn>
                        </p:par>
                        <p:par>
                          <p:cTn id="11" fill="hold">
                            <p:stCondLst>
                              <p:cond delay="1500"/>
                            </p:stCondLst>
                            <p:childTnLst>
                              <p:par>
                                <p:cTn id="12" presetID="1" presetClass="entr" presetSubtype="0" fill="hold" nodeType="afterEffect">
                                  <p:stCondLst>
                                    <p:cond delay="0"/>
                                  </p:stCondLst>
                                  <p:childTnLst>
                                    <p:set>
                                      <p:cBhvr>
                                        <p:cTn id="13" dur="1" fill="hold">
                                          <p:stCondLst>
                                            <p:cond delay="0"/>
                                          </p:stCondLst>
                                        </p:cTn>
                                        <p:tgtEl>
                                          <p:spTgt spid="1015"/>
                                        </p:tgtEl>
                                        <p:attrNameLst>
                                          <p:attrName>style.visibility</p:attrName>
                                        </p:attrNameLst>
                                      </p:cBhvr>
                                      <p:to>
                                        <p:strVal val="visible"/>
                                      </p:to>
                                    </p:set>
                                  </p:childTnLst>
                                </p:cTn>
                              </p:par>
                            </p:childTnLst>
                          </p:cTn>
                        </p:par>
                        <p:par>
                          <p:cTn id="14" fill="hold">
                            <p:stCondLst>
                              <p:cond delay="1500"/>
                            </p:stCondLst>
                            <p:childTnLst>
                              <p:par>
                                <p:cTn id="15" presetID="1" presetClass="entr" presetSubtype="0" fill="hold" nodeType="afterEffect">
                                  <p:stCondLst>
                                    <p:cond delay="0"/>
                                  </p:stCondLst>
                                  <p:childTnLst>
                                    <p:set>
                                      <p:cBhvr>
                                        <p:cTn id="16" dur="1" fill="hold">
                                          <p:stCondLst>
                                            <p:cond delay="0"/>
                                          </p:stCondLst>
                                        </p:cTn>
                                        <p:tgtEl>
                                          <p:spTgt spid="1016"/>
                                        </p:tgtEl>
                                        <p:attrNameLst>
                                          <p:attrName>style.visibility</p:attrName>
                                        </p:attrNameLst>
                                      </p:cBhvr>
                                      <p:to>
                                        <p:strVal val="visible"/>
                                      </p:to>
                                    </p:se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007"/>
                                        </p:tgtEl>
                                        <p:attrNameLst>
                                          <p:attrName>style.visibility</p:attrName>
                                        </p:attrNameLst>
                                      </p:cBhvr>
                                      <p:to>
                                        <p:strVal val="visible"/>
                                      </p:to>
                                    </p:set>
                                    <p:animEffect transition="in" filter="fade">
                                      <p:cBhvr>
                                        <p:cTn id="20" dur="1500"/>
                                        <p:tgtEl>
                                          <p:spTgt spid="10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sp>
        <p:nvSpPr>
          <p:cNvPr id="1423" name="Google Shape;1423;p68"/>
          <p:cNvSpPr txBox="1">
            <a:spLocks noGrp="1"/>
          </p:cNvSpPr>
          <p:nvPr>
            <p:ph type="title" idx="6"/>
          </p:nvPr>
        </p:nvSpPr>
        <p:spPr>
          <a:xfrm>
            <a:off x="720000" y="161850"/>
            <a:ext cx="7704000" cy="572400"/>
          </a:xfrm>
          <a:prstGeom prst="rect">
            <a:avLst/>
          </a:prstGeom>
        </p:spPr>
        <p:txBody>
          <a:bodyPr spcFirstLastPara="1" wrap="square" lIns="91425" tIns="91425" rIns="91425" bIns="91425" anchor="t" anchorCtr="0">
            <a:noAutofit/>
          </a:bodyPr>
          <a:lstStyle/>
          <a:p>
            <a:r>
              <a:rPr lang="uk-UA" b="1" i="0" dirty="0">
                <a:solidFill>
                  <a:srgbClr val="1D2125"/>
                </a:solidFill>
                <a:effectLst/>
                <a:latin typeface="-apple-system"/>
              </a:rPr>
              <a:t>Реалізація інтерфейсу</a:t>
            </a:r>
          </a:p>
        </p:txBody>
      </p:sp>
      <p:pic>
        <p:nvPicPr>
          <p:cNvPr id="29" name="Рисунок 28">
            <a:extLst>
              <a:ext uri="{FF2B5EF4-FFF2-40B4-BE49-F238E27FC236}">
                <a16:creationId xmlns:a16="http://schemas.microsoft.com/office/drawing/2014/main" id="{CB6E0F4D-3364-0F12-A71C-E9B54D2ADB36}"/>
              </a:ext>
            </a:extLst>
          </p:cNvPr>
          <p:cNvPicPr>
            <a:picLocks noChangeAspect="1"/>
          </p:cNvPicPr>
          <p:nvPr/>
        </p:nvPicPr>
        <p:blipFill>
          <a:blip r:embed="rId3"/>
          <a:srcRect t="5621"/>
          <a:stretch/>
        </p:blipFill>
        <p:spPr>
          <a:xfrm>
            <a:off x="4061253" y="2900787"/>
            <a:ext cx="4150223" cy="2080863"/>
          </a:xfrm>
          <a:prstGeom prst="rect">
            <a:avLst/>
          </a:prstGeom>
        </p:spPr>
      </p:pic>
      <p:sp>
        <p:nvSpPr>
          <p:cNvPr id="4" name="Google Shape;1007;p58">
            <a:extLst>
              <a:ext uri="{FF2B5EF4-FFF2-40B4-BE49-F238E27FC236}">
                <a16:creationId xmlns:a16="http://schemas.microsoft.com/office/drawing/2014/main" id="{3BB27DD3-0F4D-8CFE-0BEE-EDB08402D0C1}"/>
              </a:ext>
            </a:extLst>
          </p:cNvPr>
          <p:cNvSpPr txBox="1">
            <a:spLocks/>
          </p:cNvSpPr>
          <p:nvPr/>
        </p:nvSpPr>
        <p:spPr>
          <a:xfrm>
            <a:off x="407567" y="734250"/>
            <a:ext cx="8126833" cy="2429080"/>
          </a:xfrm>
          <a:prstGeom prst="rect">
            <a:avLst/>
          </a:prstGeom>
          <a:noFill/>
          <a:ln>
            <a:noFill/>
          </a:ln>
        </p:spPr>
        <p:txBody>
          <a:bodyPr spcFirstLastPara="1" wrap="square" lIns="91425" tIns="91425"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Oswald"/>
              <a:buNone/>
              <a:defRPr sz="1800" b="0"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9pPr>
          </a:lstStyle>
          <a:p>
            <a:r>
              <a:rPr lang="uk-UA" dirty="0"/>
              <a:t>Проект реалізований з використанням мови програмування </a:t>
            </a:r>
            <a:r>
              <a:rPr lang="en-US" dirty="0"/>
              <a:t>PHP </a:t>
            </a:r>
            <a:r>
              <a:rPr lang="uk-UA" dirty="0"/>
              <a:t>та фреймворку </a:t>
            </a:r>
            <a:r>
              <a:rPr lang="en-US" dirty="0"/>
              <a:t>Laravel, </a:t>
            </a:r>
            <a:r>
              <a:rPr lang="uk-UA" dirty="0"/>
              <a:t>що забезпечує ефективну взаємодію з базою даних </a:t>
            </a:r>
            <a:r>
              <a:rPr lang="en-US" dirty="0"/>
              <a:t>PostgreSQL </a:t>
            </a:r>
            <a:r>
              <a:rPr lang="uk-UA" dirty="0"/>
              <a:t>та спрощує реалізацію функцій.</a:t>
            </a:r>
          </a:p>
          <a:p>
            <a:endParaRPr lang="uk-UA" dirty="0"/>
          </a:p>
          <a:p>
            <a:r>
              <a:rPr lang="uk-UA" dirty="0"/>
              <a:t>Для генерації звітів та візуалізації даних застосовано кілька інструментів: </a:t>
            </a:r>
            <a:r>
              <a:rPr lang="en-US" dirty="0"/>
              <a:t>Laravel Excel </a:t>
            </a:r>
            <a:r>
              <a:rPr lang="uk-UA" dirty="0"/>
              <a:t>для зручного експорту та імпорту даних, </a:t>
            </a:r>
            <a:r>
              <a:rPr lang="en-US" dirty="0"/>
              <a:t>Chart.js </a:t>
            </a:r>
            <a:r>
              <a:rPr lang="uk-UA" dirty="0"/>
              <a:t>для інтерактивної візуалізації показників, а також </a:t>
            </a:r>
            <a:r>
              <a:rPr lang="en-US" dirty="0"/>
              <a:t>Power BI </a:t>
            </a:r>
            <a:r>
              <a:rPr lang="uk-UA" dirty="0"/>
              <a:t>для комплексного аналізу та візуалізації динаміки екологічних параметрів станцій моніторингу. Це надає кінцевому користувачу доступ до наочних і зручних у використанні звітів та аналітики.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0">
          <a:extLst>
            <a:ext uri="{FF2B5EF4-FFF2-40B4-BE49-F238E27FC236}">
              <a16:creationId xmlns:a16="http://schemas.microsoft.com/office/drawing/2014/main" id="{36BA32B3-8656-79F2-84E6-117210ACFB34}"/>
            </a:ext>
          </a:extLst>
        </p:cNvPr>
        <p:cNvGrpSpPr/>
        <p:nvPr/>
      </p:nvGrpSpPr>
      <p:grpSpPr>
        <a:xfrm>
          <a:off x="0" y="0"/>
          <a:ext cx="0" cy="0"/>
          <a:chOff x="0" y="0"/>
          <a:chExt cx="0" cy="0"/>
        </a:xfrm>
      </p:grpSpPr>
      <p:sp>
        <p:nvSpPr>
          <p:cNvPr id="1423" name="Google Shape;1423;p68">
            <a:extLst>
              <a:ext uri="{FF2B5EF4-FFF2-40B4-BE49-F238E27FC236}">
                <a16:creationId xmlns:a16="http://schemas.microsoft.com/office/drawing/2014/main" id="{65897A7A-D59F-E02D-1EB6-15F87D4DBA51}"/>
              </a:ext>
            </a:extLst>
          </p:cNvPr>
          <p:cNvSpPr txBox="1">
            <a:spLocks noGrp="1"/>
          </p:cNvSpPr>
          <p:nvPr>
            <p:ph type="title" idx="6"/>
          </p:nvPr>
        </p:nvSpPr>
        <p:spPr>
          <a:xfrm>
            <a:off x="720000" y="161850"/>
            <a:ext cx="7704000" cy="572400"/>
          </a:xfrm>
          <a:prstGeom prst="rect">
            <a:avLst/>
          </a:prstGeom>
        </p:spPr>
        <p:txBody>
          <a:bodyPr spcFirstLastPara="1" wrap="square" lIns="91425" tIns="91425" rIns="91425" bIns="91425" anchor="t" anchorCtr="0">
            <a:noAutofit/>
          </a:bodyPr>
          <a:lstStyle/>
          <a:p>
            <a:r>
              <a:rPr lang="uk-UA" b="1" i="0" dirty="0">
                <a:solidFill>
                  <a:srgbClr val="1D2125"/>
                </a:solidFill>
                <a:effectLst/>
                <a:latin typeface="-apple-system"/>
              </a:rPr>
              <a:t>Реалізація інтерфейсу (Авторизація)</a:t>
            </a:r>
          </a:p>
        </p:txBody>
      </p:sp>
      <p:pic>
        <p:nvPicPr>
          <p:cNvPr id="3" name="Рисунок 2">
            <a:extLst>
              <a:ext uri="{FF2B5EF4-FFF2-40B4-BE49-F238E27FC236}">
                <a16:creationId xmlns:a16="http://schemas.microsoft.com/office/drawing/2014/main" id="{40D57043-59C7-D5A3-D56D-A13F4EE4D77C}"/>
              </a:ext>
            </a:extLst>
          </p:cNvPr>
          <p:cNvPicPr>
            <a:picLocks noChangeAspect="1"/>
          </p:cNvPicPr>
          <p:nvPr/>
        </p:nvPicPr>
        <p:blipFill>
          <a:blip r:embed="rId3"/>
          <a:stretch>
            <a:fillRect/>
          </a:stretch>
        </p:blipFill>
        <p:spPr>
          <a:xfrm>
            <a:off x="4232179" y="2179038"/>
            <a:ext cx="4191821" cy="1981231"/>
          </a:xfrm>
          <a:prstGeom prst="rect">
            <a:avLst/>
          </a:prstGeom>
        </p:spPr>
      </p:pic>
      <p:pic>
        <p:nvPicPr>
          <p:cNvPr id="27" name="Рисунок 26">
            <a:extLst>
              <a:ext uri="{FF2B5EF4-FFF2-40B4-BE49-F238E27FC236}">
                <a16:creationId xmlns:a16="http://schemas.microsoft.com/office/drawing/2014/main" id="{1B4560A5-32F1-893C-29B4-6EA6F5DFA5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8140" y="789118"/>
            <a:ext cx="4020502" cy="2136009"/>
          </a:xfrm>
          <a:prstGeom prst="rect">
            <a:avLst/>
          </a:prstGeom>
        </p:spPr>
      </p:pic>
    </p:spTree>
    <p:extLst>
      <p:ext uri="{BB962C8B-B14F-4D97-AF65-F5344CB8AC3E}">
        <p14:creationId xmlns:p14="http://schemas.microsoft.com/office/powerpoint/2010/main" val="853064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10">
          <a:extLst>
            <a:ext uri="{FF2B5EF4-FFF2-40B4-BE49-F238E27FC236}">
              <a16:creationId xmlns:a16="http://schemas.microsoft.com/office/drawing/2014/main" id="{C35FB557-70C8-0F9E-DEFA-D0B3654F87D9}"/>
            </a:ext>
          </a:extLst>
        </p:cNvPr>
        <p:cNvGrpSpPr/>
        <p:nvPr/>
      </p:nvGrpSpPr>
      <p:grpSpPr>
        <a:xfrm>
          <a:off x="0" y="0"/>
          <a:ext cx="0" cy="0"/>
          <a:chOff x="0" y="0"/>
          <a:chExt cx="0" cy="0"/>
        </a:xfrm>
      </p:grpSpPr>
      <p:sp>
        <p:nvSpPr>
          <p:cNvPr id="1423" name="Google Shape;1423;p68">
            <a:extLst>
              <a:ext uri="{FF2B5EF4-FFF2-40B4-BE49-F238E27FC236}">
                <a16:creationId xmlns:a16="http://schemas.microsoft.com/office/drawing/2014/main" id="{FB52731A-4BF3-843A-5B1E-A9CAF8B759A3}"/>
              </a:ext>
            </a:extLst>
          </p:cNvPr>
          <p:cNvSpPr txBox="1">
            <a:spLocks noGrp="1"/>
          </p:cNvSpPr>
          <p:nvPr>
            <p:ph type="title" idx="6"/>
          </p:nvPr>
        </p:nvSpPr>
        <p:spPr>
          <a:xfrm>
            <a:off x="720000" y="161850"/>
            <a:ext cx="7704000" cy="572400"/>
          </a:xfrm>
          <a:prstGeom prst="rect">
            <a:avLst/>
          </a:prstGeom>
        </p:spPr>
        <p:txBody>
          <a:bodyPr spcFirstLastPara="1" wrap="square" lIns="91425" tIns="91425" rIns="91425" bIns="91425" anchor="t" anchorCtr="0">
            <a:noAutofit/>
          </a:bodyPr>
          <a:lstStyle/>
          <a:p>
            <a:r>
              <a:rPr lang="uk-UA" b="1" i="0" dirty="0">
                <a:solidFill>
                  <a:srgbClr val="1D2125"/>
                </a:solidFill>
                <a:effectLst/>
                <a:latin typeface="-apple-system"/>
              </a:rPr>
              <a:t>Реалізація інтерфейсу (Перегляд даних)</a:t>
            </a:r>
          </a:p>
        </p:txBody>
      </p:sp>
      <p:pic>
        <p:nvPicPr>
          <p:cNvPr id="2" name="Рисунок 1">
            <a:extLst>
              <a:ext uri="{FF2B5EF4-FFF2-40B4-BE49-F238E27FC236}">
                <a16:creationId xmlns:a16="http://schemas.microsoft.com/office/drawing/2014/main" id="{4642224E-9263-28E8-351C-E1BD37DE38C0}"/>
              </a:ext>
            </a:extLst>
          </p:cNvPr>
          <p:cNvPicPr>
            <a:picLocks noChangeAspect="1"/>
          </p:cNvPicPr>
          <p:nvPr/>
        </p:nvPicPr>
        <p:blipFill>
          <a:blip r:embed="rId3"/>
          <a:stretch>
            <a:fillRect/>
          </a:stretch>
        </p:blipFill>
        <p:spPr>
          <a:xfrm>
            <a:off x="1738183" y="3218532"/>
            <a:ext cx="3880639" cy="1819997"/>
          </a:xfrm>
          <a:prstGeom prst="rect">
            <a:avLst/>
          </a:prstGeom>
        </p:spPr>
      </p:pic>
      <p:pic>
        <p:nvPicPr>
          <p:cNvPr id="3" name="Рисунок 2">
            <a:extLst>
              <a:ext uri="{FF2B5EF4-FFF2-40B4-BE49-F238E27FC236}">
                <a16:creationId xmlns:a16="http://schemas.microsoft.com/office/drawing/2014/main" id="{06A5B132-B4BB-05AA-80C7-CA39DE68BF0C}"/>
              </a:ext>
            </a:extLst>
          </p:cNvPr>
          <p:cNvPicPr>
            <a:picLocks noChangeAspect="1"/>
          </p:cNvPicPr>
          <p:nvPr/>
        </p:nvPicPr>
        <p:blipFill>
          <a:blip r:embed="rId4"/>
          <a:srcRect t="5621"/>
          <a:stretch/>
        </p:blipFill>
        <p:spPr>
          <a:xfrm>
            <a:off x="200936" y="734250"/>
            <a:ext cx="4864418" cy="2438950"/>
          </a:xfrm>
          <a:prstGeom prst="rect">
            <a:avLst/>
          </a:prstGeom>
        </p:spPr>
      </p:pic>
      <p:pic>
        <p:nvPicPr>
          <p:cNvPr id="6" name="Рисунок 5">
            <a:extLst>
              <a:ext uri="{FF2B5EF4-FFF2-40B4-BE49-F238E27FC236}">
                <a16:creationId xmlns:a16="http://schemas.microsoft.com/office/drawing/2014/main" id="{DDF73039-3F19-308C-8CBB-AEADB18927C7}"/>
              </a:ext>
            </a:extLst>
          </p:cNvPr>
          <p:cNvPicPr>
            <a:picLocks noChangeAspect="1"/>
          </p:cNvPicPr>
          <p:nvPr/>
        </p:nvPicPr>
        <p:blipFill>
          <a:blip r:embed="rId5"/>
          <a:stretch>
            <a:fillRect/>
          </a:stretch>
        </p:blipFill>
        <p:spPr>
          <a:xfrm>
            <a:off x="5239284" y="1736848"/>
            <a:ext cx="3548794" cy="1669803"/>
          </a:xfrm>
          <a:prstGeom prst="rect">
            <a:avLst/>
          </a:prstGeom>
        </p:spPr>
      </p:pic>
    </p:spTree>
    <p:extLst>
      <p:ext uri="{BB962C8B-B14F-4D97-AF65-F5344CB8AC3E}">
        <p14:creationId xmlns:p14="http://schemas.microsoft.com/office/powerpoint/2010/main" val="1208024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10">
          <a:extLst>
            <a:ext uri="{FF2B5EF4-FFF2-40B4-BE49-F238E27FC236}">
              <a16:creationId xmlns:a16="http://schemas.microsoft.com/office/drawing/2014/main" id="{3BFEE97E-01F6-2AF4-6B22-6330A6B98913}"/>
            </a:ext>
          </a:extLst>
        </p:cNvPr>
        <p:cNvGrpSpPr/>
        <p:nvPr/>
      </p:nvGrpSpPr>
      <p:grpSpPr>
        <a:xfrm>
          <a:off x="0" y="0"/>
          <a:ext cx="0" cy="0"/>
          <a:chOff x="0" y="0"/>
          <a:chExt cx="0" cy="0"/>
        </a:xfrm>
      </p:grpSpPr>
      <p:sp>
        <p:nvSpPr>
          <p:cNvPr id="1423" name="Google Shape;1423;p68">
            <a:extLst>
              <a:ext uri="{FF2B5EF4-FFF2-40B4-BE49-F238E27FC236}">
                <a16:creationId xmlns:a16="http://schemas.microsoft.com/office/drawing/2014/main" id="{2B71CC02-123D-A754-648C-F69ED8EC5B91}"/>
              </a:ext>
            </a:extLst>
          </p:cNvPr>
          <p:cNvSpPr txBox="1">
            <a:spLocks noGrp="1"/>
          </p:cNvSpPr>
          <p:nvPr>
            <p:ph type="title" idx="6"/>
          </p:nvPr>
        </p:nvSpPr>
        <p:spPr>
          <a:xfrm>
            <a:off x="-1238340" y="74389"/>
            <a:ext cx="7704000" cy="572400"/>
          </a:xfrm>
          <a:prstGeom prst="rect">
            <a:avLst/>
          </a:prstGeom>
        </p:spPr>
        <p:txBody>
          <a:bodyPr spcFirstLastPara="1" wrap="square" lIns="91425" tIns="91425" rIns="91425" bIns="91425" anchor="t" anchorCtr="0">
            <a:noAutofit/>
          </a:bodyPr>
          <a:lstStyle/>
          <a:p>
            <a:r>
              <a:rPr lang="uk-UA" b="1" i="0" dirty="0">
                <a:solidFill>
                  <a:srgbClr val="1D2125"/>
                </a:solidFill>
                <a:effectLst/>
                <a:latin typeface="-apple-system"/>
              </a:rPr>
              <a:t>Формування звітної інформації</a:t>
            </a:r>
          </a:p>
        </p:txBody>
      </p:sp>
      <p:pic>
        <p:nvPicPr>
          <p:cNvPr id="3" name="Рисунок 2">
            <a:extLst>
              <a:ext uri="{FF2B5EF4-FFF2-40B4-BE49-F238E27FC236}">
                <a16:creationId xmlns:a16="http://schemas.microsoft.com/office/drawing/2014/main" id="{00170B72-C45D-4A29-5D50-B68C02855D4B}"/>
              </a:ext>
            </a:extLst>
          </p:cNvPr>
          <p:cNvPicPr>
            <a:picLocks noChangeAspect="1"/>
          </p:cNvPicPr>
          <p:nvPr/>
        </p:nvPicPr>
        <p:blipFill>
          <a:blip r:embed="rId3"/>
          <a:stretch>
            <a:fillRect/>
          </a:stretch>
        </p:blipFill>
        <p:spPr>
          <a:xfrm>
            <a:off x="4709160" y="290184"/>
            <a:ext cx="4434840" cy="2281566"/>
          </a:xfrm>
          <a:prstGeom prst="rect">
            <a:avLst/>
          </a:prstGeom>
        </p:spPr>
      </p:pic>
      <p:pic>
        <p:nvPicPr>
          <p:cNvPr id="5" name="Рисунок 4">
            <a:extLst>
              <a:ext uri="{FF2B5EF4-FFF2-40B4-BE49-F238E27FC236}">
                <a16:creationId xmlns:a16="http://schemas.microsoft.com/office/drawing/2014/main" id="{E8143AA5-EAB4-1623-F6D5-BA11927C8CFE}"/>
              </a:ext>
            </a:extLst>
          </p:cNvPr>
          <p:cNvPicPr>
            <a:picLocks noChangeAspect="1"/>
          </p:cNvPicPr>
          <p:nvPr/>
        </p:nvPicPr>
        <p:blipFill>
          <a:blip r:embed="rId4"/>
          <a:stretch>
            <a:fillRect/>
          </a:stretch>
        </p:blipFill>
        <p:spPr>
          <a:xfrm>
            <a:off x="179199" y="734250"/>
            <a:ext cx="3735514" cy="3337560"/>
          </a:xfrm>
          <a:prstGeom prst="rect">
            <a:avLst/>
          </a:prstGeom>
        </p:spPr>
      </p:pic>
      <p:pic>
        <p:nvPicPr>
          <p:cNvPr id="7" name="Рисунок 6">
            <a:extLst>
              <a:ext uri="{FF2B5EF4-FFF2-40B4-BE49-F238E27FC236}">
                <a16:creationId xmlns:a16="http://schemas.microsoft.com/office/drawing/2014/main" id="{136727E0-1460-8ED0-E441-9D3CD320AE7C}"/>
              </a:ext>
            </a:extLst>
          </p:cNvPr>
          <p:cNvPicPr>
            <a:picLocks noChangeAspect="1"/>
          </p:cNvPicPr>
          <p:nvPr/>
        </p:nvPicPr>
        <p:blipFill>
          <a:blip r:embed="rId5"/>
          <a:stretch>
            <a:fillRect/>
          </a:stretch>
        </p:blipFill>
        <p:spPr>
          <a:xfrm>
            <a:off x="5558916" y="2787545"/>
            <a:ext cx="3142206" cy="1666669"/>
          </a:xfrm>
          <a:prstGeom prst="rect">
            <a:avLst/>
          </a:prstGeom>
        </p:spPr>
      </p:pic>
      <p:pic>
        <p:nvPicPr>
          <p:cNvPr id="9" name="Рисунок 8">
            <a:extLst>
              <a:ext uri="{FF2B5EF4-FFF2-40B4-BE49-F238E27FC236}">
                <a16:creationId xmlns:a16="http://schemas.microsoft.com/office/drawing/2014/main" id="{2A4FA4B6-0426-1C60-CAE5-0B228D303055}"/>
              </a:ext>
            </a:extLst>
          </p:cNvPr>
          <p:cNvPicPr>
            <a:picLocks noChangeAspect="1"/>
          </p:cNvPicPr>
          <p:nvPr/>
        </p:nvPicPr>
        <p:blipFill>
          <a:blip r:embed="rId6"/>
          <a:stretch>
            <a:fillRect/>
          </a:stretch>
        </p:blipFill>
        <p:spPr>
          <a:xfrm>
            <a:off x="2508620" y="3268980"/>
            <a:ext cx="2720669" cy="1445355"/>
          </a:xfrm>
          <a:prstGeom prst="rect">
            <a:avLst/>
          </a:prstGeom>
        </p:spPr>
      </p:pic>
    </p:spTree>
    <p:extLst>
      <p:ext uri="{BB962C8B-B14F-4D97-AF65-F5344CB8AC3E}">
        <p14:creationId xmlns:p14="http://schemas.microsoft.com/office/powerpoint/2010/main" val="562628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60">
          <a:extLst>
            <a:ext uri="{FF2B5EF4-FFF2-40B4-BE49-F238E27FC236}">
              <a16:creationId xmlns:a16="http://schemas.microsoft.com/office/drawing/2014/main" id="{FB1F8C70-D1FD-99C8-09A1-A824956096A9}"/>
            </a:ext>
          </a:extLst>
        </p:cNvPr>
        <p:cNvGrpSpPr/>
        <p:nvPr/>
      </p:nvGrpSpPr>
      <p:grpSpPr>
        <a:xfrm>
          <a:off x="0" y="0"/>
          <a:ext cx="0" cy="0"/>
          <a:chOff x="0" y="0"/>
          <a:chExt cx="0" cy="0"/>
        </a:xfrm>
      </p:grpSpPr>
      <p:sp>
        <p:nvSpPr>
          <p:cNvPr id="1365" name="Google Shape;1365;p65">
            <a:extLst>
              <a:ext uri="{FF2B5EF4-FFF2-40B4-BE49-F238E27FC236}">
                <a16:creationId xmlns:a16="http://schemas.microsoft.com/office/drawing/2014/main" id="{EF553506-54A1-4B9B-D495-09837AF7B89F}"/>
              </a:ext>
            </a:extLst>
          </p:cNvPr>
          <p:cNvSpPr txBox="1">
            <a:spLocks noGrp="1"/>
          </p:cNvSpPr>
          <p:nvPr>
            <p:ph type="title" idx="2"/>
          </p:nvPr>
        </p:nvSpPr>
        <p:spPr>
          <a:xfrm>
            <a:off x="6042660" y="1397406"/>
            <a:ext cx="3101340" cy="1623924"/>
          </a:xfrm>
          <a:prstGeom prst="rect">
            <a:avLst/>
          </a:prstGeom>
        </p:spPr>
        <p:txBody>
          <a:bodyPr spcFirstLastPara="1" wrap="square" lIns="90000" tIns="91425" rIns="90000" bIns="91425" anchor="b" anchorCtr="0">
            <a:noAutofit/>
          </a:bodyPr>
          <a:lstStyle/>
          <a:p>
            <a:pPr lvl="0"/>
            <a:r>
              <a:rPr lang="uk-UA" dirty="0"/>
              <a:t>Розробити візуалізацію у табличному та графічному виглядах максимальних значень шкідливих частинок </a:t>
            </a:r>
            <a:r>
              <a:rPr lang="en-US" dirty="0"/>
              <a:t>PM2.5, PM10 </a:t>
            </a:r>
            <a:r>
              <a:rPr lang="uk-UA" dirty="0"/>
              <a:t>в розрізі областей за вказаний період часу</a:t>
            </a:r>
            <a:endParaRPr dirty="0"/>
          </a:p>
        </p:txBody>
      </p:sp>
      <p:sp>
        <p:nvSpPr>
          <p:cNvPr id="1367" name="Google Shape;1367;p65">
            <a:extLst>
              <a:ext uri="{FF2B5EF4-FFF2-40B4-BE49-F238E27FC236}">
                <a16:creationId xmlns:a16="http://schemas.microsoft.com/office/drawing/2014/main" id="{D0515C0C-A875-018B-90BD-44180869D561}"/>
              </a:ext>
            </a:extLst>
          </p:cNvPr>
          <p:cNvSpPr txBox="1">
            <a:spLocks noGrp="1"/>
          </p:cNvSpPr>
          <p:nvPr>
            <p:ph type="title"/>
          </p:nvPr>
        </p:nvSpPr>
        <p:spPr>
          <a:xfrm>
            <a:off x="651420" y="267354"/>
            <a:ext cx="7704000" cy="572400"/>
          </a:xfrm>
          <a:prstGeom prst="rect">
            <a:avLst/>
          </a:prstGeom>
        </p:spPr>
        <p:txBody>
          <a:bodyPr spcFirstLastPara="1" wrap="square" lIns="90000" tIns="91425" rIns="90000" bIns="91425" anchor="t" anchorCtr="0">
            <a:noAutofit/>
          </a:bodyPr>
          <a:lstStyle/>
          <a:p>
            <a:pPr algn="l"/>
            <a:r>
              <a:rPr lang="uk-UA" b="1" dirty="0">
                <a:solidFill>
                  <a:srgbClr val="1D2125"/>
                </a:solidFill>
                <a:latin typeface="-apple-system"/>
              </a:rPr>
              <a:t>Г</a:t>
            </a:r>
            <a:r>
              <a:rPr lang="uk-UA" b="1" i="0" dirty="0">
                <a:solidFill>
                  <a:srgbClr val="1D2125"/>
                </a:solidFill>
                <a:effectLst/>
                <a:latin typeface="-apple-system"/>
              </a:rPr>
              <a:t>рафічне зображення отриманих результатів</a:t>
            </a:r>
          </a:p>
        </p:txBody>
      </p:sp>
      <p:pic>
        <p:nvPicPr>
          <p:cNvPr id="5" name="Рисунок 4" descr="Зображення, що містить текст, знімок екрана, Шрифт, схема&#10;&#10;Автоматично згенерований опис">
            <a:extLst>
              <a:ext uri="{FF2B5EF4-FFF2-40B4-BE49-F238E27FC236}">
                <a16:creationId xmlns:a16="http://schemas.microsoft.com/office/drawing/2014/main" id="{87DFBE18-C038-4A49-9588-0C435DB7C127}"/>
              </a:ext>
            </a:extLst>
          </p:cNvPr>
          <p:cNvPicPr>
            <a:picLocks noChangeAspect="1"/>
          </p:cNvPicPr>
          <p:nvPr/>
        </p:nvPicPr>
        <p:blipFill>
          <a:blip r:embed="rId3"/>
          <a:stretch>
            <a:fillRect/>
          </a:stretch>
        </p:blipFill>
        <p:spPr>
          <a:xfrm>
            <a:off x="40958" y="945832"/>
            <a:ext cx="6120765" cy="3251835"/>
          </a:xfrm>
          <a:prstGeom prst="rect">
            <a:avLst/>
          </a:prstGeom>
        </p:spPr>
      </p:pic>
    </p:spTree>
    <p:extLst>
      <p:ext uri="{BB962C8B-B14F-4D97-AF65-F5344CB8AC3E}">
        <p14:creationId xmlns:p14="http://schemas.microsoft.com/office/powerpoint/2010/main" val="2778378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65"/>
                                        </p:tgtEl>
                                        <p:attrNameLst>
                                          <p:attrName>style.visibility</p:attrName>
                                        </p:attrNameLst>
                                      </p:cBhvr>
                                      <p:to>
                                        <p:strVal val="visible"/>
                                      </p:to>
                                    </p:set>
                                    <p:animEffect transition="in" filter="fade">
                                      <p:cBhvr>
                                        <p:cTn id="7" dur="1500"/>
                                        <p:tgtEl>
                                          <p:spTgt spid="1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60">
          <a:extLst>
            <a:ext uri="{FF2B5EF4-FFF2-40B4-BE49-F238E27FC236}">
              <a16:creationId xmlns:a16="http://schemas.microsoft.com/office/drawing/2014/main" id="{AE73F536-D852-DCA4-1087-CE84F111850B}"/>
            </a:ext>
          </a:extLst>
        </p:cNvPr>
        <p:cNvGrpSpPr/>
        <p:nvPr/>
      </p:nvGrpSpPr>
      <p:grpSpPr>
        <a:xfrm>
          <a:off x="0" y="0"/>
          <a:ext cx="0" cy="0"/>
          <a:chOff x="0" y="0"/>
          <a:chExt cx="0" cy="0"/>
        </a:xfrm>
      </p:grpSpPr>
      <p:sp>
        <p:nvSpPr>
          <p:cNvPr id="1365" name="Google Shape;1365;p65">
            <a:extLst>
              <a:ext uri="{FF2B5EF4-FFF2-40B4-BE49-F238E27FC236}">
                <a16:creationId xmlns:a16="http://schemas.microsoft.com/office/drawing/2014/main" id="{26118AFD-75D0-F4D1-CD81-6301DBDAEE64}"/>
              </a:ext>
            </a:extLst>
          </p:cNvPr>
          <p:cNvSpPr txBox="1">
            <a:spLocks noGrp="1"/>
          </p:cNvSpPr>
          <p:nvPr>
            <p:ph type="title" idx="2"/>
          </p:nvPr>
        </p:nvSpPr>
        <p:spPr>
          <a:xfrm>
            <a:off x="6294120" y="2141220"/>
            <a:ext cx="2849880" cy="1527810"/>
          </a:xfrm>
          <a:prstGeom prst="rect">
            <a:avLst/>
          </a:prstGeom>
        </p:spPr>
        <p:txBody>
          <a:bodyPr spcFirstLastPara="1" wrap="square" lIns="90000" tIns="91425" rIns="90000" bIns="91425" anchor="b" anchorCtr="0">
            <a:noAutofit/>
          </a:bodyPr>
          <a:lstStyle/>
          <a:p>
            <a:r>
              <a:rPr lang="uk-UA" dirty="0"/>
              <a:t>Розробити візуалізацію у табличному та графічному виглядах кількості разів, коли було зафіксовано середньодобові значення твердих частинок PM2.5, значення яких належать до шкідливого рівня на певній станції за весь час</a:t>
            </a:r>
          </a:p>
        </p:txBody>
      </p:sp>
      <p:sp>
        <p:nvSpPr>
          <p:cNvPr id="1367" name="Google Shape;1367;p65">
            <a:extLst>
              <a:ext uri="{FF2B5EF4-FFF2-40B4-BE49-F238E27FC236}">
                <a16:creationId xmlns:a16="http://schemas.microsoft.com/office/drawing/2014/main" id="{9580CED6-F8FF-DD56-30A5-5F8032E82731}"/>
              </a:ext>
            </a:extLst>
          </p:cNvPr>
          <p:cNvSpPr txBox="1">
            <a:spLocks noGrp="1"/>
          </p:cNvSpPr>
          <p:nvPr>
            <p:ph type="title"/>
          </p:nvPr>
        </p:nvSpPr>
        <p:spPr>
          <a:xfrm>
            <a:off x="651420" y="267354"/>
            <a:ext cx="7704000" cy="572400"/>
          </a:xfrm>
          <a:prstGeom prst="rect">
            <a:avLst/>
          </a:prstGeom>
        </p:spPr>
        <p:txBody>
          <a:bodyPr spcFirstLastPara="1" wrap="square" lIns="90000" tIns="91425" rIns="90000" bIns="91425" anchor="t" anchorCtr="0">
            <a:noAutofit/>
          </a:bodyPr>
          <a:lstStyle/>
          <a:p>
            <a:pPr algn="l"/>
            <a:r>
              <a:rPr lang="uk-UA" b="1" dirty="0">
                <a:solidFill>
                  <a:srgbClr val="1D2125"/>
                </a:solidFill>
                <a:latin typeface="-apple-system"/>
              </a:rPr>
              <a:t>Г</a:t>
            </a:r>
            <a:r>
              <a:rPr lang="uk-UA" b="1" i="0" dirty="0">
                <a:solidFill>
                  <a:srgbClr val="1D2125"/>
                </a:solidFill>
                <a:effectLst/>
                <a:latin typeface="-apple-system"/>
              </a:rPr>
              <a:t>рафічне зображення отриманих результатів</a:t>
            </a:r>
          </a:p>
        </p:txBody>
      </p:sp>
      <p:pic>
        <p:nvPicPr>
          <p:cNvPr id="4" name="Рисунок 3" descr="Зображення, що містить текст, знімок екрана, програмне забезпечення, Комп’ютерна піктограма&#10;&#10;Автоматично згенерований опис">
            <a:extLst>
              <a:ext uri="{FF2B5EF4-FFF2-40B4-BE49-F238E27FC236}">
                <a16:creationId xmlns:a16="http://schemas.microsoft.com/office/drawing/2014/main" id="{CA21E77A-4A8F-A4E3-F325-59C46BC4817C}"/>
              </a:ext>
            </a:extLst>
          </p:cNvPr>
          <p:cNvPicPr>
            <a:picLocks noChangeAspect="1"/>
          </p:cNvPicPr>
          <p:nvPr/>
        </p:nvPicPr>
        <p:blipFill>
          <a:blip r:embed="rId3"/>
          <a:stretch>
            <a:fillRect/>
          </a:stretch>
        </p:blipFill>
        <p:spPr>
          <a:xfrm>
            <a:off x="651420" y="1133713"/>
            <a:ext cx="5413489" cy="2876074"/>
          </a:xfrm>
          <a:prstGeom prst="rect">
            <a:avLst/>
          </a:prstGeom>
        </p:spPr>
      </p:pic>
    </p:spTree>
    <p:extLst>
      <p:ext uri="{BB962C8B-B14F-4D97-AF65-F5344CB8AC3E}">
        <p14:creationId xmlns:p14="http://schemas.microsoft.com/office/powerpoint/2010/main" val="298018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65"/>
                                        </p:tgtEl>
                                        <p:attrNameLst>
                                          <p:attrName>style.visibility</p:attrName>
                                        </p:attrNameLst>
                                      </p:cBhvr>
                                      <p:to>
                                        <p:strVal val="visible"/>
                                      </p:to>
                                    </p:set>
                                    <p:animEffect transition="in" filter="fade">
                                      <p:cBhvr>
                                        <p:cTn id="7" dur="1500"/>
                                        <p:tgtEl>
                                          <p:spTgt spid="1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60">
          <a:extLst>
            <a:ext uri="{FF2B5EF4-FFF2-40B4-BE49-F238E27FC236}">
              <a16:creationId xmlns:a16="http://schemas.microsoft.com/office/drawing/2014/main" id="{E66D4D76-B392-EA8F-E2F7-4037DEA37BF2}"/>
            </a:ext>
          </a:extLst>
        </p:cNvPr>
        <p:cNvGrpSpPr/>
        <p:nvPr/>
      </p:nvGrpSpPr>
      <p:grpSpPr>
        <a:xfrm>
          <a:off x="0" y="0"/>
          <a:ext cx="0" cy="0"/>
          <a:chOff x="0" y="0"/>
          <a:chExt cx="0" cy="0"/>
        </a:xfrm>
      </p:grpSpPr>
      <p:sp>
        <p:nvSpPr>
          <p:cNvPr id="1365" name="Google Shape;1365;p65">
            <a:extLst>
              <a:ext uri="{FF2B5EF4-FFF2-40B4-BE49-F238E27FC236}">
                <a16:creationId xmlns:a16="http://schemas.microsoft.com/office/drawing/2014/main" id="{841FEC55-9745-A67C-1F97-D8327D230600}"/>
              </a:ext>
            </a:extLst>
          </p:cNvPr>
          <p:cNvSpPr txBox="1">
            <a:spLocks noGrp="1"/>
          </p:cNvSpPr>
          <p:nvPr>
            <p:ph type="title" idx="2"/>
          </p:nvPr>
        </p:nvSpPr>
        <p:spPr>
          <a:xfrm>
            <a:off x="6042660" y="1397406"/>
            <a:ext cx="3101340" cy="1623924"/>
          </a:xfrm>
          <a:prstGeom prst="rect">
            <a:avLst/>
          </a:prstGeom>
        </p:spPr>
        <p:txBody>
          <a:bodyPr spcFirstLastPara="1" wrap="square" lIns="90000" tIns="91425" rIns="90000" bIns="91425" anchor="b" anchorCtr="0">
            <a:noAutofit/>
          </a:bodyPr>
          <a:lstStyle/>
          <a:p>
            <a:pPr lvl="0"/>
            <a:r>
              <a:rPr lang="uk-UA" dirty="0"/>
              <a:t>Розробити візуалізацію у табличному та графічному виглядах кількості вимірювань, які належать до категорій оптимальних значень для якості повітря </a:t>
            </a:r>
            <a:endParaRPr dirty="0"/>
          </a:p>
        </p:txBody>
      </p:sp>
      <p:sp>
        <p:nvSpPr>
          <p:cNvPr id="1367" name="Google Shape;1367;p65">
            <a:extLst>
              <a:ext uri="{FF2B5EF4-FFF2-40B4-BE49-F238E27FC236}">
                <a16:creationId xmlns:a16="http://schemas.microsoft.com/office/drawing/2014/main" id="{25854413-981E-954F-F627-684305C67105}"/>
              </a:ext>
            </a:extLst>
          </p:cNvPr>
          <p:cNvSpPr txBox="1">
            <a:spLocks noGrp="1"/>
          </p:cNvSpPr>
          <p:nvPr>
            <p:ph type="title"/>
          </p:nvPr>
        </p:nvSpPr>
        <p:spPr>
          <a:xfrm>
            <a:off x="651420" y="267354"/>
            <a:ext cx="7704000" cy="572400"/>
          </a:xfrm>
          <a:prstGeom prst="rect">
            <a:avLst/>
          </a:prstGeom>
        </p:spPr>
        <p:txBody>
          <a:bodyPr spcFirstLastPara="1" wrap="square" lIns="90000" tIns="91425" rIns="90000" bIns="91425" anchor="t" anchorCtr="0">
            <a:noAutofit/>
          </a:bodyPr>
          <a:lstStyle/>
          <a:p>
            <a:pPr algn="l"/>
            <a:r>
              <a:rPr lang="uk-UA" b="1" dirty="0">
                <a:solidFill>
                  <a:srgbClr val="1D2125"/>
                </a:solidFill>
                <a:latin typeface="-apple-system"/>
              </a:rPr>
              <a:t>Г</a:t>
            </a:r>
            <a:r>
              <a:rPr lang="uk-UA" b="1" i="0" dirty="0">
                <a:solidFill>
                  <a:srgbClr val="1D2125"/>
                </a:solidFill>
                <a:effectLst/>
                <a:latin typeface="-apple-system"/>
              </a:rPr>
              <a:t>рафічне зображення отриманих результатів</a:t>
            </a:r>
          </a:p>
        </p:txBody>
      </p:sp>
      <p:pic>
        <p:nvPicPr>
          <p:cNvPr id="2" name="Рисунок 1" descr="Зображення, що містить текст, знімок екрана, програмне забезпечення, монітор&#10;&#10;Автоматично згенерований опис">
            <a:extLst>
              <a:ext uri="{FF2B5EF4-FFF2-40B4-BE49-F238E27FC236}">
                <a16:creationId xmlns:a16="http://schemas.microsoft.com/office/drawing/2014/main" id="{B3617958-2BC0-F7F5-647F-99DD61C5D2AE}"/>
              </a:ext>
            </a:extLst>
          </p:cNvPr>
          <p:cNvPicPr>
            <a:picLocks noChangeAspect="1"/>
          </p:cNvPicPr>
          <p:nvPr/>
        </p:nvPicPr>
        <p:blipFill>
          <a:blip r:embed="rId3"/>
          <a:stretch>
            <a:fillRect/>
          </a:stretch>
        </p:blipFill>
        <p:spPr>
          <a:xfrm>
            <a:off x="311812" y="1171619"/>
            <a:ext cx="5783628" cy="3072721"/>
          </a:xfrm>
          <a:prstGeom prst="rect">
            <a:avLst/>
          </a:prstGeom>
        </p:spPr>
      </p:pic>
    </p:spTree>
    <p:extLst>
      <p:ext uri="{BB962C8B-B14F-4D97-AF65-F5344CB8AC3E}">
        <p14:creationId xmlns:p14="http://schemas.microsoft.com/office/powerpoint/2010/main" val="201675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65"/>
                                        </p:tgtEl>
                                        <p:attrNameLst>
                                          <p:attrName>style.visibility</p:attrName>
                                        </p:attrNameLst>
                                      </p:cBhvr>
                                      <p:to>
                                        <p:strVal val="visible"/>
                                      </p:to>
                                    </p:set>
                                    <p:animEffect transition="in" filter="fade">
                                      <p:cBhvr>
                                        <p:cTn id="7" dur="1500"/>
                                        <p:tgtEl>
                                          <p:spTgt spid="1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60">
          <a:extLst>
            <a:ext uri="{FF2B5EF4-FFF2-40B4-BE49-F238E27FC236}">
              <a16:creationId xmlns:a16="http://schemas.microsoft.com/office/drawing/2014/main" id="{B4562736-DFFA-849D-9B8D-683C0E5BFFEE}"/>
            </a:ext>
          </a:extLst>
        </p:cNvPr>
        <p:cNvGrpSpPr/>
        <p:nvPr/>
      </p:nvGrpSpPr>
      <p:grpSpPr>
        <a:xfrm>
          <a:off x="0" y="0"/>
          <a:ext cx="0" cy="0"/>
          <a:chOff x="0" y="0"/>
          <a:chExt cx="0" cy="0"/>
        </a:xfrm>
      </p:grpSpPr>
      <p:sp>
        <p:nvSpPr>
          <p:cNvPr id="1365" name="Google Shape;1365;p65">
            <a:extLst>
              <a:ext uri="{FF2B5EF4-FFF2-40B4-BE49-F238E27FC236}">
                <a16:creationId xmlns:a16="http://schemas.microsoft.com/office/drawing/2014/main" id="{67F3961F-F061-0CE0-16AD-27089BFC0AC3}"/>
              </a:ext>
            </a:extLst>
          </p:cNvPr>
          <p:cNvSpPr txBox="1">
            <a:spLocks noGrp="1"/>
          </p:cNvSpPr>
          <p:nvPr>
            <p:ph type="title" idx="2"/>
          </p:nvPr>
        </p:nvSpPr>
        <p:spPr>
          <a:xfrm>
            <a:off x="6042660" y="1397406"/>
            <a:ext cx="3101340" cy="1623924"/>
          </a:xfrm>
          <a:prstGeom prst="rect">
            <a:avLst/>
          </a:prstGeom>
        </p:spPr>
        <p:txBody>
          <a:bodyPr spcFirstLastPara="1" wrap="square" lIns="90000" tIns="91425" rIns="90000" bIns="91425" anchor="b" anchorCtr="0">
            <a:noAutofit/>
          </a:bodyPr>
          <a:lstStyle/>
          <a:p>
            <a:pPr lvl="0"/>
            <a:r>
              <a:rPr lang="uk-UA" dirty="0"/>
              <a:t>Розробити візуалізацію у табличному та графічному виглядах кількості </a:t>
            </a:r>
            <a:r>
              <a:rPr lang="uk-UA" b="1" dirty="0"/>
              <a:t>середньодобових</a:t>
            </a:r>
            <a:r>
              <a:rPr lang="uk-UA" dirty="0"/>
              <a:t> вимірювань, які відносяться до категорій оптимальних значень для </a:t>
            </a:r>
            <a:r>
              <a:rPr lang="uk-UA" dirty="0" err="1"/>
              <a:t>Якісті</a:t>
            </a:r>
            <a:r>
              <a:rPr lang="uk-UA" dirty="0"/>
              <a:t> повітря.</a:t>
            </a:r>
          </a:p>
        </p:txBody>
      </p:sp>
      <p:sp>
        <p:nvSpPr>
          <p:cNvPr id="1367" name="Google Shape;1367;p65">
            <a:extLst>
              <a:ext uri="{FF2B5EF4-FFF2-40B4-BE49-F238E27FC236}">
                <a16:creationId xmlns:a16="http://schemas.microsoft.com/office/drawing/2014/main" id="{4760F318-085D-247A-7658-E2779730F391}"/>
              </a:ext>
            </a:extLst>
          </p:cNvPr>
          <p:cNvSpPr txBox="1">
            <a:spLocks noGrp="1"/>
          </p:cNvSpPr>
          <p:nvPr>
            <p:ph type="title"/>
          </p:nvPr>
        </p:nvSpPr>
        <p:spPr>
          <a:xfrm>
            <a:off x="651420" y="267354"/>
            <a:ext cx="7704000" cy="572400"/>
          </a:xfrm>
          <a:prstGeom prst="rect">
            <a:avLst/>
          </a:prstGeom>
        </p:spPr>
        <p:txBody>
          <a:bodyPr spcFirstLastPara="1" wrap="square" lIns="90000" tIns="91425" rIns="90000" bIns="91425" anchor="t" anchorCtr="0">
            <a:noAutofit/>
          </a:bodyPr>
          <a:lstStyle/>
          <a:p>
            <a:pPr algn="l"/>
            <a:r>
              <a:rPr lang="uk-UA" b="1" dirty="0">
                <a:solidFill>
                  <a:srgbClr val="1D2125"/>
                </a:solidFill>
                <a:latin typeface="-apple-system"/>
              </a:rPr>
              <a:t>Г</a:t>
            </a:r>
            <a:r>
              <a:rPr lang="uk-UA" b="1" i="0" dirty="0">
                <a:solidFill>
                  <a:srgbClr val="1D2125"/>
                </a:solidFill>
                <a:effectLst/>
                <a:latin typeface="-apple-system"/>
              </a:rPr>
              <a:t>рафічне зображення отриманих результатів</a:t>
            </a:r>
          </a:p>
        </p:txBody>
      </p:sp>
      <p:pic>
        <p:nvPicPr>
          <p:cNvPr id="5" name="Рисунок 4">
            <a:extLst>
              <a:ext uri="{FF2B5EF4-FFF2-40B4-BE49-F238E27FC236}">
                <a16:creationId xmlns:a16="http://schemas.microsoft.com/office/drawing/2014/main" id="{F16113FB-76D2-7957-C65C-CAFE0E06CA56}"/>
              </a:ext>
            </a:extLst>
          </p:cNvPr>
          <p:cNvPicPr>
            <a:picLocks noChangeAspect="1"/>
          </p:cNvPicPr>
          <p:nvPr/>
        </p:nvPicPr>
        <p:blipFill>
          <a:blip r:embed="rId3"/>
          <a:stretch>
            <a:fillRect/>
          </a:stretch>
        </p:blipFill>
        <p:spPr>
          <a:xfrm>
            <a:off x="219349" y="1668190"/>
            <a:ext cx="5763984" cy="2706279"/>
          </a:xfrm>
          <a:prstGeom prst="rect">
            <a:avLst/>
          </a:prstGeom>
        </p:spPr>
      </p:pic>
    </p:spTree>
    <p:extLst>
      <p:ext uri="{BB962C8B-B14F-4D97-AF65-F5344CB8AC3E}">
        <p14:creationId xmlns:p14="http://schemas.microsoft.com/office/powerpoint/2010/main" val="1353686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65"/>
                                        </p:tgtEl>
                                        <p:attrNameLst>
                                          <p:attrName>style.visibility</p:attrName>
                                        </p:attrNameLst>
                                      </p:cBhvr>
                                      <p:to>
                                        <p:strVal val="visible"/>
                                      </p:to>
                                    </p:set>
                                    <p:animEffect transition="in" filter="fade">
                                      <p:cBhvr>
                                        <p:cTn id="7" dur="1500"/>
                                        <p:tgtEl>
                                          <p:spTgt spid="1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52"/>
          <p:cNvSpPr txBox="1">
            <a:spLocks noGrp="1"/>
          </p:cNvSpPr>
          <p:nvPr>
            <p:ph type="title"/>
          </p:nvPr>
        </p:nvSpPr>
        <p:spPr>
          <a:xfrm>
            <a:off x="717525" y="548746"/>
            <a:ext cx="4604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uk-UA" sz="2800" dirty="0"/>
              <a:t>ВСТУП</a:t>
            </a:r>
            <a:endParaRPr sz="2800" dirty="0"/>
          </a:p>
        </p:txBody>
      </p:sp>
      <p:sp>
        <p:nvSpPr>
          <p:cNvPr id="850" name="Google Shape;850;p52"/>
          <p:cNvSpPr txBox="1">
            <a:spLocks noGrp="1"/>
          </p:cNvSpPr>
          <p:nvPr>
            <p:ph type="body" idx="1"/>
          </p:nvPr>
        </p:nvSpPr>
        <p:spPr>
          <a:xfrm>
            <a:off x="717450" y="1481774"/>
            <a:ext cx="7709100" cy="3121200"/>
          </a:xfrm>
          <a:prstGeom prst="rect">
            <a:avLst/>
          </a:prstGeom>
        </p:spPr>
        <p:txBody>
          <a:bodyPr spcFirstLastPara="1" wrap="square" lIns="91425" tIns="91425" rIns="91425" bIns="91425" anchor="t" anchorCtr="0">
            <a:noAutofit/>
          </a:bodyPr>
          <a:lstStyle/>
          <a:p>
            <a:pPr marL="158750" indent="0">
              <a:buNone/>
            </a:pPr>
            <a:r>
              <a:rPr lang="uk-UA" sz="1400" dirty="0"/>
              <a:t>Контроль якості атмосферного повітря — це одна з ключових екологічних задач сучасності, спрямована на захист здоров’я населення та підтримку природного балансу. Різні забруднювачі, включаючи хімічні сполуки, тверді частинки які створюють загрози для екосистем та негативно впливають на здоров’я людей, особливо у великих містах.</a:t>
            </a:r>
          </a:p>
          <a:p>
            <a:pPr marL="158750" indent="0">
              <a:buNone/>
            </a:pPr>
            <a:endParaRPr lang="uk-UA" sz="1400" dirty="0"/>
          </a:p>
          <a:p>
            <a:pPr marL="158750" indent="0">
              <a:buNone/>
            </a:pPr>
            <a:r>
              <a:rPr lang="uk-UA" sz="1400" dirty="0"/>
              <a:t>Метою цього проекту є розробка веб-застосунку для моніторингу стану атмосферного повітря, що дозволить користувачам отримувати актуальні дані про екологічні параметри навколишнього середовища. Додаток надає доступ до інформації, зібраної моніторинговими станціями, які регулярно фіксують основні показники якості повітря, такі як рівні запиленості (</a:t>
            </a:r>
            <a:r>
              <a:rPr lang="en-US" sz="1400" dirty="0"/>
              <a:t>PM2.5 </a:t>
            </a:r>
            <a:r>
              <a:rPr lang="uk-UA" sz="1400" dirty="0"/>
              <a:t>та </a:t>
            </a:r>
            <a:r>
              <a:rPr lang="en-US" sz="1400" dirty="0"/>
              <a:t>PM10), </a:t>
            </a:r>
            <a:r>
              <a:rPr lang="uk-UA" sz="1400" dirty="0"/>
              <a:t>температуру, вологість, атмосферний тиск та індекс якості повітря (</a:t>
            </a:r>
            <a:r>
              <a:rPr lang="en-US" sz="1400" dirty="0"/>
              <a:t>AQI). </a:t>
            </a:r>
            <a:r>
              <a:rPr lang="uk-UA" sz="1400" dirty="0"/>
              <a:t>Застосунок забезпечує перегляд даних, створення звітів та графічну візуалізацію показників.</a:t>
            </a:r>
          </a:p>
          <a:p>
            <a:pPr marL="0" lvl="0" indent="0" algn="l" rtl="0">
              <a:spcBef>
                <a:spcPts val="0"/>
              </a:spcBef>
              <a:spcAft>
                <a:spcPts val="0"/>
              </a:spcAft>
              <a:buNone/>
            </a:pPr>
            <a:endParaRPr dirty="0"/>
          </a:p>
        </p:txBody>
      </p:sp>
      <p:grpSp>
        <p:nvGrpSpPr>
          <p:cNvPr id="851" name="Google Shape;851;p52"/>
          <p:cNvGrpSpPr/>
          <p:nvPr/>
        </p:nvGrpSpPr>
        <p:grpSpPr>
          <a:xfrm flipH="1">
            <a:off x="809989" y="1172656"/>
            <a:ext cx="446222" cy="77476"/>
            <a:chOff x="6146875" y="1767300"/>
            <a:chExt cx="331025" cy="57475"/>
          </a:xfrm>
        </p:grpSpPr>
        <p:sp>
          <p:nvSpPr>
            <p:cNvPr id="852" name="Google Shape;852;p52"/>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3" name="Google Shape;853;p52"/>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4" name="Google Shape;854;p52"/>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53"/>
          <p:cNvSpPr txBox="1">
            <a:spLocks noGrp="1"/>
          </p:cNvSpPr>
          <p:nvPr>
            <p:ph type="title"/>
          </p:nvPr>
        </p:nvSpPr>
        <p:spPr>
          <a:xfrm>
            <a:off x="1165026" y="2209500"/>
            <a:ext cx="6677396" cy="72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uk-UA" dirty="0"/>
              <a:t>ДЯКУЮ ЗА УВАГУ!!!</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8">
          <a:extLst>
            <a:ext uri="{FF2B5EF4-FFF2-40B4-BE49-F238E27FC236}">
              <a16:creationId xmlns:a16="http://schemas.microsoft.com/office/drawing/2014/main" id="{36CE95B5-0430-B958-989B-075860406000}"/>
            </a:ext>
          </a:extLst>
        </p:cNvPr>
        <p:cNvGrpSpPr/>
        <p:nvPr/>
      </p:nvGrpSpPr>
      <p:grpSpPr>
        <a:xfrm>
          <a:off x="0" y="0"/>
          <a:ext cx="0" cy="0"/>
          <a:chOff x="0" y="0"/>
          <a:chExt cx="0" cy="0"/>
        </a:xfrm>
      </p:grpSpPr>
      <p:sp>
        <p:nvSpPr>
          <p:cNvPr id="849" name="Google Shape;849;p52">
            <a:extLst>
              <a:ext uri="{FF2B5EF4-FFF2-40B4-BE49-F238E27FC236}">
                <a16:creationId xmlns:a16="http://schemas.microsoft.com/office/drawing/2014/main" id="{DAF5A5BD-6A01-85FC-9DE7-16E3EB767D97}"/>
              </a:ext>
            </a:extLst>
          </p:cNvPr>
          <p:cNvSpPr txBox="1">
            <a:spLocks noGrp="1"/>
          </p:cNvSpPr>
          <p:nvPr>
            <p:ph type="title"/>
          </p:nvPr>
        </p:nvSpPr>
        <p:spPr>
          <a:xfrm>
            <a:off x="717525" y="548746"/>
            <a:ext cx="4604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uk-UA" sz="2000" dirty="0"/>
              <a:t>ЕТАПИ РОЗРОБКИ ПРОЄКТУ:</a:t>
            </a:r>
            <a:endParaRPr lang="uk-UA" sz="2800" dirty="0"/>
          </a:p>
        </p:txBody>
      </p:sp>
      <p:grpSp>
        <p:nvGrpSpPr>
          <p:cNvPr id="851" name="Google Shape;851;p52">
            <a:extLst>
              <a:ext uri="{FF2B5EF4-FFF2-40B4-BE49-F238E27FC236}">
                <a16:creationId xmlns:a16="http://schemas.microsoft.com/office/drawing/2014/main" id="{EA9056C1-B7DE-77A6-559B-4915A5EF9DC7}"/>
              </a:ext>
            </a:extLst>
          </p:cNvPr>
          <p:cNvGrpSpPr/>
          <p:nvPr/>
        </p:nvGrpSpPr>
        <p:grpSpPr>
          <a:xfrm flipH="1">
            <a:off x="809989" y="1172656"/>
            <a:ext cx="446222" cy="77476"/>
            <a:chOff x="6146875" y="1767300"/>
            <a:chExt cx="331025" cy="57475"/>
          </a:xfrm>
        </p:grpSpPr>
        <p:sp>
          <p:nvSpPr>
            <p:cNvPr id="852" name="Google Shape;852;p52">
              <a:extLst>
                <a:ext uri="{FF2B5EF4-FFF2-40B4-BE49-F238E27FC236}">
                  <a16:creationId xmlns:a16="http://schemas.microsoft.com/office/drawing/2014/main" id="{91356381-F128-AA46-31B6-3C7400EE22CF}"/>
                </a:ext>
              </a:extLst>
            </p:cNvPr>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3" name="Google Shape;853;p52">
              <a:extLst>
                <a:ext uri="{FF2B5EF4-FFF2-40B4-BE49-F238E27FC236}">
                  <a16:creationId xmlns:a16="http://schemas.microsoft.com/office/drawing/2014/main" id="{D258BCC4-5C45-A0B4-EA74-91B57AE667F5}"/>
                </a:ext>
              </a:extLst>
            </p:cNvPr>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4" name="Google Shape;854;p52">
              <a:extLst>
                <a:ext uri="{FF2B5EF4-FFF2-40B4-BE49-F238E27FC236}">
                  <a16:creationId xmlns:a16="http://schemas.microsoft.com/office/drawing/2014/main" id="{E31BEEEC-229E-F0CE-196A-C1842B929728}"/>
                </a:ext>
              </a:extLst>
            </p:cNvPr>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Rectangle 1">
            <a:extLst>
              <a:ext uri="{FF2B5EF4-FFF2-40B4-BE49-F238E27FC236}">
                <a16:creationId xmlns:a16="http://schemas.microsoft.com/office/drawing/2014/main" id="{E9D8FF34-10D4-EAFC-9C6D-B25C2AB7B57B}"/>
              </a:ext>
            </a:extLst>
          </p:cNvPr>
          <p:cNvSpPr>
            <a:spLocks noGrp="1" noChangeArrowheads="1"/>
          </p:cNvSpPr>
          <p:nvPr>
            <p:ph type="body" idx="1"/>
          </p:nvPr>
        </p:nvSpPr>
        <p:spPr bwMode="auto">
          <a:xfrm>
            <a:off x="461319" y="1079033"/>
            <a:ext cx="8056605" cy="2985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uk-UA" altLang="uk-UA"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uk-UA" altLang="uk-UA" sz="2400" b="0" i="0" u="none" strike="noStrike" cap="none" normalizeH="0" baseline="0" dirty="0">
                <a:ln>
                  <a:noFill/>
                </a:ln>
                <a:solidFill>
                  <a:schemeClr val="tx1"/>
                </a:solidFill>
                <a:effectLst/>
                <a:latin typeface="Arial" panose="020B0604020202020204" pitchFamily="34" charset="0"/>
              </a:rPr>
              <a:t>Створення бази даних</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uk-UA" altLang="uk-UA" sz="2400" b="0" i="0" u="none" strike="noStrike" cap="none" normalizeH="0" baseline="0" dirty="0">
                <a:ln>
                  <a:noFill/>
                </a:ln>
                <a:solidFill>
                  <a:schemeClr val="tx1"/>
                </a:solidFill>
                <a:effectLst/>
                <a:latin typeface="Arial" panose="020B0604020202020204" pitchFamily="34" charset="0"/>
              </a:rPr>
              <a:t>Підготовка та імпорт даних</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uk-UA" altLang="uk-UA" sz="2400" b="0" i="0" u="none" strike="noStrike" cap="none" normalizeH="0" baseline="0" dirty="0">
                <a:ln>
                  <a:noFill/>
                </a:ln>
                <a:solidFill>
                  <a:schemeClr val="tx1"/>
                </a:solidFill>
                <a:effectLst/>
                <a:latin typeface="Arial" panose="020B0604020202020204" pitchFamily="34" charset="0"/>
              </a:rPr>
              <a:t>Розробка основних форм користувацького інтерфейсу</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uk-UA" altLang="uk-UA" sz="2400" b="0" i="0" u="none" strike="noStrike" cap="none" normalizeH="0" baseline="0" dirty="0">
                <a:ln>
                  <a:noFill/>
                </a:ln>
                <a:solidFill>
                  <a:schemeClr val="tx1"/>
                </a:solidFill>
                <a:effectLst/>
                <a:latin typeface="Arial" panose="020B0604020202020204" pitchFamily="34" charset="0"/>
              </a:rPr>
              <a:t>Надання можливості користувачу виконувати вибірку даних</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uk-UA" altLang="uk-UA" sz="2400" b="0" i="0" u="none" strike="noStrike" cap="none" normalizeH="0" baseline="0" dirty="0">
                <a:ln>
                  <a:noFill/>
                </a:ln>
                <a:solidFill>
                  <a:schemeClr val="tx1"/>
                </a:solidFill>
                <a:effectLst/>
                <a:latin typeface="Arial" panose="020B0604020202020204" pitchFamily="34" charset="0"/>
              </a:rPr>
              <a:t>Розробка звітів</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uk-UA" altLang="uk-UA" sz="2400" b="0" i="0" u="none" strike="noStrike" cap="none" normalizeH="0" baseline="0" dirty="0">
                <a:ln>
                  <a:noFill/>
                </a:ln>
                <a:solidFill>
                  <a:schemeClr val="tx1"/>
                </a:solidFill>
                <a:effectLst/>
                <a:latin typeface="Arial" panose="020B0604020202020204" pitchFamily="34" charset="0"/>
              </a:rPr>
              <a:t>Табличне та графічне відображення даних </a:t>
            </a:r>
          </a:p>
        </p:txBody>
      </p:sp>
    </p:spTree>
    <p:extLst>
      <p:ext uri="{BB962C8B-B14F-4D97-AF65-F5344CB8AC3E}">
        <p14:creationId xmlns:p14="http://schemas.microsoft.com/office/powerpoint/2010/main" val="718361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4">
          <a:extLst>
            <a:ext uri="{FF2B5EF4-FFF2-40B4-BE49-F238E27FC236}">
              <a16:creationId xmlns:a16="http://schemas.microsoft.com/office/drawing/2014/main" id="{E3FE7B52-6E3A-A157-6E26-6D4CD90CC858}"/>
            </a:ext>
          </a:extLst>
        </p:cNvPr>
        <p:cNvGrpSpPr/>
        <p:nvPr/>
      </p:nvGrpSpPr>
      <p:grpSpPr>
        <a:xfrm>
          <a:off x="0" y="0"/>
          <a:ext cx="0" cy="0"/>
          <a:chOff x="0" y="0"/>
          <a:chExt cx="0" cy="0"/>
        </a:xfrm>
      </p:grpSpPr>
      <p:sp>
        <p:nvSpPr>
          <p:cNvPr id="866" name="Google Shape;866;p54">
            <a:extLst>
              <a:ext uri="{FF2B5EF4-FFF2-40B4-BE49-F238E27FC236}">
                <a16:creationId xmlns:a16="http://schemas.microsoft.com/office/drawing/2014/main" id="{7C6959AD-B273-0A14-CA7C-2394872A0EF2}"/>
              </a:ext>
            </a:extLst>
          </p:cNvPr>
          <p:cNvSpPr txBox="1">
            <a:spLocks noGrp="1"/>
          </p:cNvSpPr>
          <p:nvPr>
            <p:ph type="title" idx="2"/>
          </p:nvPr>
        </p:nvSpPr>
        <p:spPr>
          <a:xfrm>
            <a:off x="433351" y="0"/>
            <a:ext cx="7499686" cy="1312800"/>
          </a:xfrm>
          <a:prstGeom prst="rect">
            <a:avLst/>
          </a:prstGeom>
        </p:spPr>
        <p:txBody>
          <a:bodyPr spcFirstLastPara="1" wrap="square" lIns="91425" tIns="91425" rIns="91425" bIns="91425" anchor="b" anchorCtr="0">
            <a:noAutofit/>
          </a:bodyPr>
          <a:lstStyle/>
          <a:p>
            <a:pPr lvl="0"/>
            <a:r>
              <a:rPr lang="en-US" dirty="0"/>
              <a:t>C</a:t>
            </a:r>
            <a:r>
              <a:rPr lang="uk-UA" dirty="0"/>
              <a:t>творення бази даних</a:t>
            </a:r>
          </a:p>
        </p:txBody>
      </p:sp>
      <p:cxnSp>
        <p:nvCxnSpPr>
          <p:cNvPr id="889" name="Google Shape;889;p54">
            <a:extLst>
              <a:ext uri="{FF2B5EF4-FFF2-40B4-BE49-F238E27FC236}">
                <a16:creationId xmlns:a16="http://schemas.microsoft.com/office/drawing/2014/main" id="{760F0B0E-4D8B-807E-B825-08B449602A3B}"/>
              </a:ext>
            </a:extLst>
          </p:cNvPr>
          <p:cNvCxnSpPr/>
          <p:nvPr/>
        </p:nvCxnSpPr>
        <p:spPr>
          <a:xfrm>
            <a:off x="4572240" y="927150"/>
            <a:ext cx="0" cy="1196400"/>
          </a:xfrm>
          <a:prstGeom prst="straightConnector1">
            <a:avLst/>
          </a:prstGeom>
          <a:noFill/>
          <a:ln w="19050" cap="flat" cmpd="sng">
            <a:solidFill>
              <a:schemeClr val="dk1"/>
            </a:solidFill>
            <a:prstDash val="solid"/>
            <a:round/>
            <a:headEnd type="none" w="med" len="med"/>
            <a:tailEnd type="none" w="med" len="med"/>
          </a:ln>
        </p:spPr>
      </p:cxnSp>
      <p:pic>
        <p:nvPicPr>
          <p:cNvPr id="12" name="Рисунок 11">
            <a:extLst>
              <a:ext uri="{FF2B5EF4-FFF2-40B4-BE49-F238E27FC236}">
                <a16:creationId xmlns:a16="http://schemas.microsoft.com/office/drawing/2014/main" id="{3B4F9E45-2C42-2AF4-11E1-9FAE8547ED1B}"/>
              </a:ext>
            </a:extLst>
          </p:cNvPr>
          <p:cNvPicPr>
            <a:picLocks noChangeAspect="1"/>
          </p:cNvPicPr>
          <p:nvPr/>
        </p:nvPicPr>
        <p:blipFill>
          <a:blip r:embed="rId3"/>
          <a:stretch>
            <a:fillRect/>
          </a:stretch>
        </p:blipFill>
        <p:spPr>
          <a:xfrm>
            <a:off x="330402" y="1377032"/>
            <a:ext cx="4326621" cy="3435075"/>
          </a:xfrm>
          <a:prstGeom prst="rect">
            <a:avLst/>
          </a:prstGeom>
        </p:spPr>
      </p:pic>
      <p:sp>
        <p:nvSpPr>
          <p:cNvPr id="17" name="Rectangle 3">
            <a:extLst>
              <a:ext uri="{FF2B5EF4-FFF2-40B4-BE49-F238E27FC236}">
                <a16:creationId xmlns:a16="http://schemas.microsoft.com/office/drawing/2014/main" id="{C733944B-F24B-9B3B-3756-F614EB309408}"/>
              </a:ext>
            </a:extLst>
          </p:cNvPr>
          <p:cNvSpPr>
            <a:spLocks noChangeArrowheads="1"/>
          </p:cNvSpPr>
          <p:nvPr/>
        </p:nvSpPr>
        <p:spPr bwMode="auto">
          <a:xfrm rot="10800000" flipV="1">
            <a:off x="5001927" y="2064152"/>
            <a:ext cx="377048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2000" b="0" i="0" u="none" strike="noStrike" cap="none" normalizeH="0" baseline="0" dirty="0">
                <a:ln>
                  <a:noFill/>
                </a:ln>
                <a:solidFill>
                  <a:schemeClr val="tx1"/>
                </a:solidFill>
                <a:effectLst/>
                <a:latin typeface="Arial" panose="020B0604020202020204" pitchFamily="34" charset="0"/>
              </a:rPr>
              <a:t>Для реалізації проекту було обрано систему керування базами даних </a:t>
            </a:r>
            <a:r>
              <a:rPr kumimoji="0" lang="en-US" altLang="uk-UA" sz="2000" b="1" i="0" u="none" strike="noStrike" cap="none" normalizeH="0" baseline="0" dirty="0">
                <a:ln>
                  <a:noFill/>
                </a:ln>
                <a:solidFill>
                  <a:schemeClr val="tx1"/>
                </a:solidFill>
                <a:effectLst/>
                <a:latin typeface="Arial" panose="020B0604020202020204" pitchFamily="34" charset="0"/>
              </a:rPr>
              <a:t>PostgreSQL</a:t>
            </a:r>
            <a:r>
              <a:rPr kumimoji="0" lang="en-US" altLang="uk-UA" sz="2000" b="0" i="0" u="none" strike="noStrike" cap="none" normalizeH="0" baseline="0" dirty="0">
                <a:ln>
                  <a:noFill/>
                </a:ln>
                <a:solidFill>
                  <a:schemeClr val="tx1"/>
                </a:solidFill>
                <a:effectLst/>
                <a:latin typeface="Arial" panose="020B0604020202020204" pitchFamily="34" charset="0"/>
              </a:rPr>
              <a:t>. </a:t>
            </a:r>
            <a:r>
              <a:rPr kumimoji="0" lang="uk-UA" altLang="uk-UA" sz="2000" b="0" i="0" u="none" strike="noStrike" cap="none" normalizeH="0" baseline="0" dirty="0">
                <a:ln>
                  <a:noFill/>
                </a:ln>
                <a:solidFill>
                  <a:schemeClr val="tx1"/>
                </a:solidFill>
                <a:effectLst/>
                <a:latin typeface="Arial" panose="020B0604020202020204" pitchFamily="34" charset="0"/>
              </a:rPr>
              <a:t>Це потужна та надійна об’єктно-реляційна БД з відкритим кодом. </a:t>
            </a:r>
          </a:p>
        </p:txBody>
      </p:sp>
    </p:spTree>
    <p:extLst>
      <p:ext uri="{BB962C8B-B14F-4D97-AF65-F5344CB8AC3E}">
        <p14:creationId xmlns:p14="http://schemas.microsoft.com/office/powerpoint/2010/main" val="2718407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66"/>
                                        </p:tgtEl>
                                        <p:attrNameLst>
                                          <p:attrName>style.visibility</p:attrName>
                                        </p:attrNameLst>
                                      </p:cBhvr>
                                      <p:to>
                                        <p:strVal val="visible"/>
                                      </p:to>
                                    </p:set>
                                    <p:animEffect transition="in" filter="fade">
                                      <p:cBhvr>
                                        <p:cTn id="7" dur="1500"/>
                                        <p:tgtEl>
                                          <p:spTgt spid="8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55"/>
          <p:cNvSpPr txBox="1">
            <a:spLocks noGrp="1"/>
          </p:cNvSpPr>
          <p:nvPr>
            <p:ph type="title" idx="2"/>
          </p:nvPr>
        </p:nvSpPr>
        <p:spPr>
          <a:xfrm>
            <a:off x="-770238" y="-135551"/>
            <a:ext cx="10684475" cy="1084787"/>
          </a:xfrm>
          <a:prstGeom prst="rect">
            <a:avLst/>
          </a:prstGeom>
        </p:spPr>
        <p:txBody>
          <a:bodyPr spcFirstLastPara="1" wrap="square" lIns="91425" tIns="91425" rIns="91425" bIns="91425" anchor="b" anchorCtr="0">
            <a:noAutofit/>
          </a:bodyPr>
          <a:lstStyle/>
          <a:p>
            <a:pPr lvl="0" algn="ctr"/>
            <a:r>
              <a:rPr lang="uk-UA" sz="3600" dirty="0"/>
              <a:t>Логічна модель даних у вигляді ЕR-діаграми</a:t>
            </a:r>
          </a:p>
        </p:txBody>
      </p:sp>
      <p:grpSp>
        <p:nvGrpSpPr>
          <p:cNvPr id="898" name="Google Shape;898;p55"/>
          <p:cNvGrpSpPr/>
          <p:nvPr/>
        </p:nvGrpSpPr>
        <p:grpSpPr>
          <a:xfrm>
            <a:off x="4584851" y="798716"/>
            <a:ext cx="3692747" cy="3689803"/>
            <a:chOff x="4584851" y="798716"/>
            <a:chExt cx="3692747" cy="3689803"/>
          </a:xfrm>
        </p:grpSpPr>
        <p:sp>
          <p:nvSpPr>
            <p:cNvPr id="899" name="Google Shape;899;p55"/>
            <p:cNvSpPr/>
            <p:nvPr/>
          </p:nvSpPr>
          <p:spPr>
            <a:xfrm>
              <a:off x="5591491" y="798716"/>
              <a:ext cx="2628333" cy="3055277"/>
            </a:xfrm>
            <a:custGeom>
              <a:avLst/>
              <a:gdLst/>
              <a:ahLst/>
              <a:cxnLst/>
              <a:rect l="l" t="t" r="r" b="b"/>
              <a:pathLst>
                <a:path w="126743" h="147331" extrusionOk="0">
                  <a:moveTo>
                    <a:pt x="30909" y="1"/>
                  </a:moveTo>
                  <a:cubicBezTo>
                    <a:pt x="27620" y="1"/>
                    <a:pt x="24316" y="644"/>
                    <a:pt x="21289" y="1809"/>
                  </a:cubicBezTo>
                  <a:cubicBezTo>
                    <a:pt x="4585" y="8250"/>
                    <a:pt x="1894" y="30443"/>
                    <a:pt x="798" y="45838"/>
                  </a:cubicBezTo>
                  <a:cubicBezTo>
                    <a:pt x="1" y="56970"/>
                    <a:pt x="1763" y="68353"/>
                    <a:pt x="4573" y="79104"/>
                  </a:cubicBezTo>
                  <a:cubicBezTo>
                    <a:pt x="7252" y="89391"/>
                    <a:pt x="10919" y="99821"/>
                    <a:pt x="16872" y="108703"/>
                  </a:cubicBezTo>
                  <a:cubicBezTo>
                    <a:pt x="24516" y="120121"/>
                    <a:pt x="36208" y="129717"/>
                    <a:pt x="48257" y="136075"/>
                  </a:cubicBezTo>
                  <a:cubicBezTo>
                    <a:pt x="59206" y="141857"/>
                    <a:pt x="71298" y="147331"/>
                    <a:pt x="83763" y="147331"/>
                  </a:cubicBezTo>
                  <a:cubicBezTo>
                    <a:pt x="86980" y="147331"/>
                    <a:pt x="90223" y="146966"/>
                    <a:pt x="93477" y="146148"/>
                  </a:cubicBezTo>
                  <a:cubicBezTo>
                    <a:pt x="118670" y="139814"/>
                    <a:pt x="126743" y="111060"/>
                    <a:pt x="120778" y="88522"/>
                  </a:cubicBezTo>
                  <a:cubicBezTo>
                    <a:pt x="114622" y="65245"/>
                    <a:pt x="94334" y="48767"/>
                    <a:pt x="73177" y="39278"/>
                  </a:cubicBezTo>
                  <a:cubicBezTo>
                    <a:pt x="67581" y="36765"/>
                    <a:pt x="60175" y="33920"/>
                    <a:pt x="55924" y="29312"/>
                  </a:cubicBezTo>
                  <a:cubicBezTo>
                    <a:pt x="52436" y="25526"/>
                    <a:pt x="52436" y="20359"/>
                    <a:pt x="51233" y="15632"/>
                  </a:cubicBezTo>
                  <a:cubicBezTo>
                    <a:pt x="49995" y="10774"/>
                    <a:pt x="47340" y="6547"/>
                    <a:pt x="43185" y="3642"/>
                  </a:cubicBezTo>
                  <a:cubicBezTo>
                    <a:pt x="39567" y="1122"/>
                    <a:pt x="35251" y="1"/>
                    <a:pt x="30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0" name="Google Shape;900;p55"/>
            <p:cNvSpPr/>
            <p:nvPr/>
          </p:nvSpPr>
          <p:spPr>
            <a:xfrm>
              <a:off x="4590782" y="2432209"/>
              <a:ext cx="3133498" cy="2056310"/>
            </a:xfrm>
            <a:custGeom>
              <a:avLst/>
              <a:gdLst/>
              <a:ahLst/>
              <a:cxnLst/>
              <a:rect l="l" t="t" r="r" b="b"/>
              <a:pathLst>
                <a:path w="151103" h="99159" extrusionOk="0">
                  <a:moveTo>
                    <a:pt x="80976" y="0"/>
                  </a:moveTo>
                  <a:cubicBezTo>
                    <a:pt x="80204" y="0"/>
                    <a:pt x="79434" y="12"/>
                    <a:pt x="78665" y="36"/>
                  </a:cubicBezTo>
                  <a:cubicBezTo>
                    <a:pt x="73998" y="179"/>
                    <a:pt x="69664" y="929"/>
                    <a:pt x="65295" y="1727"/>
                  </a:cubicBezTo>
                  <a:cubicBezTo>
                    <a:pt x="60520" y="2156"/>
                    <a:pt x="55722" y="2560"/>
                    <a:pt x="50912" y="2894"/>
                  </a:cubicBezTo>
                  <a:cubicBezTo>
                    <a:pt x="47459" y="3132"/>
                    <a:pt x="44006" y="3394"/>
                    <a:pt x="40613" y="3799"/>
                  </a:cubicBezTo>
                  <a:cubicBezTo>
                    <a:pt x="39833" y="3747"/>
                    <a:pt x="39057" y="3709"/>
                    <a:pt x="38304" y="3709"/>
                  </a:cubicBezTo>
                  <a:cubicBezTo>
                    <a:pt x="36286" y="3709"/>
                    <a:pt x="34441" y="3980"/>
                    <a:pt x="33183" y="4977"/>
                  </a:cubicBezTo>
                  <a:cubicBezTo>
                    <a:pt x="32433" y="5132"/>
                    <a:pt x="31695" y="5299"/>
                    <a:pt x="30957" y="5477"/>
                  </a:cubicBezTo>
                  <a:cubicBezTo>
                    <a:pt x="16300" y="9013"/>
                    <a:pt x="6763" y="18491"/>
                    <a:pt x="3406" y="29647"/>
                  </a:cubicBezTo>
                  <a:cubicBezTo>
                    <a:pt x="1" y="40994"/>
                    <a:pt x="3084" y="54281"/>
                    <a:pt x="9514" y="65723"/>
                  </a:cubicBezTo>
                  <a:cubicBezTo>
                    <a:pt x="15038" y="75545"/>
                    <a:pt x="24087" y="84308"/>
                    <a:pt x="36303" y="90226"/>
                  </a:cubicBezTo>
                  <a:cubicBezTo>
                    <a:pt x="49235" y="96492"/>
                    <a:pt x="65296" y="99158"/>
                    <a:pt x="79683" y="99158"/>
                  </a:cubicBezTo>
                  <a:cubicBezTo>
                    <a:pt x="80303" y="99158"/>
                    <a:pt x="80921" y="99153"/>
                    <a:pt x="81535" y="99144"/>
                  </a:cubicBezTo>
                  <a:cubicBezTo>
                    <a:pt x="97203" y="98894"/>
                    <a:pt x="111693" y="94834"/>
                    <a:pt x="123826" y="88571"/>
                  </a:cubicBezTo>
                  <a:cubicBezTo>
                    <a:pt x="135780" y="82415"/>
                    <a:pt x="144757" y="73474"/>
                    <a:pt x="148031" y="62472"/>
                  </a:cubicBezTo>
                  <a:cubicBezTo>
                    <a:pt x="151103" y="52126"/>
                    <a:pt x="148198" y="40232"/>
                    <a:pt x="142185" y="29826"/>
                  </a:cubicBezTo>
                  <a:cubicBezTo>
                    <a:pt x="138304" y="23099"/>
                    <a:pt x="132541" y="16872"/>
                    <a:pt x="124993" y="11954"/>
                  </a:cubicBezTo>
                  <a:cubicBezTo>
                    <a:pt x="116206" y="6227"/>
                    <a:pt x="105562" y="3084"/>
                    <a:pt x="94786" y="1215"/>
                  </a:cubicBezTo>
                  <a:cubicBezTo>
                    <a:pt x="90180" y="420"/>
                    <a:pt x="85557" y="0"/>
                    <a:pt x="80976"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1" name="Google Shape;901;p55"/>
            <p:cNvSpPr/>
            <p:nvPr/>
          </p:nvSpPr>
          <p:spPr>
            <a:xfrm>
              <a:off x="6547510" y="1438862"/>
              <a:ext cx="1730088" cy="1611698"/>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2" name="Google Shape;902;p55"/>
            <p:cNvSpPr/>
            <p:nvPr/>
          </p:nvSpPr>
          <p:spPr>
            <a:xfrm>
              <a:off x="6161026" y="1819955"/>
              <a:ext cx="1615410" cy="1106159"/>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 name="Google Shape;903;p55"/>
            <p:cNvSpPr/>
            <p:nvPr/>
          </p:nvSpPr>
          <p:spPr>
            <a:xfrm>
              <a:off x="7003922" y="2506532"/>
              <a:ext cx="406559" cy="55369"/>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 name="Google Shape;904;p55"/>
            <p:cNvSpPr/>
            <p:nvPr/>
          </p:nvSpPr>
          <p:spPr>
            <a:xfrm>
              <a:off x="7324607" y="1871965"/>
              <a:ext cx="154287" cy="338830"/>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5" name="Google Shape;905;p55"/>
            <p:cNvSpPr/>
            <p:nvPr/>
          </p:nvSpPr>
          <p:spPr>
            <a:xfrm>
              <a:off x="4765848" y="927786"/>
              <a:ext cx="1450090" cy="187966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 name="Google Shape;906;p55"/>
            <p:cNvSpPr/>
            <p:nvPr/>
          </p:nvSpPr>
          <p:spPr>
            <a:xfrm>
              <a:off x="5254942" y="1216805"/>
              <a:ext cx="972112" cy="211773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7" name="Google Shape;907;p55"/>
            <p:cNvSpPr/>
            <p:nvPr/>
          </p:nvSpPr>
          <p:spPr>
            <a:xfrm>
              <a:off x="5976420" y="1787853"/>
              <a:ext cx="49438" cy="555993"/>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8" name="Google Shape;908;p55"/>
            <p:cNvSpPr/>
            <p:nvPr/>
          </p:nvSpPr>
          <p:spPr>
            <a:xfrm>
              <a:off x="5418665" y="1777153"/>
              <a:ext cx="441232" cy="195866"/>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9" name="Google Shape;909;p55"/>
            <p:cNvSpPr/>
            <p:nvPr/>
          </p:nvSpPr>
          <p:spPr>
            <a:xfrm>
              <a:off x="5546553" y="1299734"/>
              <a:ext cx="48318" cy="241115"/>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0" name="Google Shape;910;p55"/>
            <p:cNvSpPr/>
            <p:nvPr/>
          </p:nvSpPr>
          <p:spPr>
            <a:xfrm>
              <a:off x="4584851" y="1830137"/>
              <a:ext cx="1453948" cy="849159"/>
            </a:xfrm>
            <a:custGeom>
              <a:avLst/>
              <a:gdLst/>
              <a:ahLst/>
              <a:cxnLst/>
              <a:rect l="l" t="t" r="r" b="b"/>
              <a:pathLst>
                <a:path w="70112" h="40948" extrusionOk="0">
                  <a:moveTo>
                    <a:pt x="18049" y="1"/>
                  </a:moveTo>
                  <a:cubicBezTo>
                    <a:pt x="11492" y="1"/>
                    <a:pt x="4224" y="1919"/>
                    <a:pt x="1442" y="7055"/>
                  </a:cubicBezTo>
                  <a:cubicBezTo>
                    <a:pt x="418" y="8960"/>
                    <a:pt x="1" y="11293"/>
                    <a:pt x="453" y="14127"/>
                  </a:cubicBezTo>
                  <a:cubicBezTo>
                    <a:pt x="1489" y="20604"/>
                    <a:pt x="6788" y="25307"/>
                    <a:pt x="11872" y="28926"/>
                  </a:cubicBezTo>
                  <a:cubicBezTo>
                    <a:pt x="18587" y="33689"/>
                    <a:pt x="27528" y="34260"/>
                    <a:pt x="35482" y="34796"/>
                  </a:cubicBezTo>
                  <a:cubicBezTo>
                    <a:pt x="41363" y="35201"/>
                    <a:pt x="47281" y="35356"/>
                    <a:pt x="53139" y="36141"/>
                  </a:cubicBezTo>
                  <a:cubicBezTo>
                    <a:pt x="57306" y="36689"/>
                    <a:pt x="61604" y="37523"/>
                    <a:pt x="65414" y="39380"/>
                  </a:cubicBezTo>
                  <a:cubicBezTo>
                    <a:pt x="66259" y="39809"/>
                    <a:pt x="67081" y="40261"/>
                    <a:pt x="67890" y="40773"/>
                  </a:cubicBezTo>
                  <a:cubicBezTo>
                    <a:pt x="68085" y="40895"/>
                    <a:pt x="68284" y="40948"/>
                    <a:pt x="68475" y="40948"/>
                  </a:cubicBezTo>
                  <a:cubicBezTo>
                    <a:pt x="69387" y="40948"/>
                    <a:pt x="70111" y="39750"/>
                    <a:pt x="69176" y="39130"/>
                  </a:cubicBezTo>
                  <a:cubicBezTo>
                    <a:pt x="69081" y="39070"/>
                    <a:pt x="68986" y="39011"/>
                    <a:pt x="68891" y="38951"/>
                  </a:cubicBezTo>
                  <a:cubicBezTo>
                    <a:pt x="68867" y="38892"/>
                    <a:pt x="68843" y="38832"/>
                    <a:pt x="68807" y="38785"/>
                  </a:cubicBezTo>
                  <a:cubicBezTo>
                    <a:pt x="65390" y="32903"/>
                    <a:pt x="61342" y="27319"/>
                    <a:pt x="56770" y="22211"/>
                  </a:cubicBezTo>
                  <a:cubicBezTo>
                    <a:pt x="56449" y="21806"/>
                    <a:pt x="56115" y="21402"/>
                    <a:pt x="55770" y="20997"/>
                  </a:cubicBezTo>
                  <a:cubicBezTo>
                    <a:pt x="51638" y="16115"/>
                    <a:pt x="46828" y="11638"/>
                    <a:pt x="41470" y="8126"/>
                  </a:cubicBezTo>
                  <a:cubicBezTo>
                    <a:pt x="36303" y="4733"/>
                    <a:pt x="30612" y="2006"/>
                    <a:pt x="24552" y="673"/>
                  </a:cubicBezTo>
                  <a:cubicBezTo>
                    <a:pt x="22631" y="244"/>
                    <a:pt x="20385" y="1"/>
                    <a:pt x="18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1" name="Google Shape;911;p55"/>
            <p:cNvSpPr/>
            <p:nvPr/>
          </p:nvSpPr>
          <p:spPr>
            <a:xfrm>
              <a:off x="4896204" y="2123987"/>
              <a:ext cx="1333172" cy="865936"/>
            </a:xfrm>
            <a:custGeom>
              <a:avLst/>
              <a:gdLst/>
              <a:ahLst/>
              <a:cxnLst/>
              <a:rect l="l" t="t" r="r" b="b"/>
              <a:pathLst>
                <a:path w="64288" h="41757" extrusionOk="0">
                  <a:moveTo>
                    <a:pt x="487" y="0"/>
                  </a:moveTo>
                  <a:cubicBezTo>
                    <a:pt x="23" y="0"/>
                    <a:pt x="1" y="382"/>
                    <a:pt x="644" y="600"/>
                  </a:cubicBezTo>
                  <a:cubicBezTo>
                    <a:pt x="644" y="600"/>
                    <a:pt x="2049" y="1064"/>
                    <a:pt x="4382" y="1826"/>
                  </a:cubicBezTo>
                  <a:cubicBezTo>
                    <a:pt x="6704" y="2600"/>
                    <a:pt x="9966" y="3695"/>
                    <a:pt x="13633" y="5017"/>
                  </a:cubicBezTo>
                  <a:cubicBezTo>
                    <a:pt x="17301" y="6339"/>
                    <a:pt x="21384" y="7910"/>
                    <a:pt x="25373" y="9625"/>
                  </a:cubicBezTo>
                  <a:cubicBezTo>
                    <a:pt x="29362" y="11339"/>
                    <a:pt x="33255" y="13220"/>
                    <a:pt x="36577" y="15030"/>
                  </a:cubicBezTo>
                  <a:cubicBezTo>
                    <a:pt x="38244" y="15935"/>
                    <a:pt x="39994" y="16947"/>
                    <a:pt x="41768" y="18054"/>
                  </a:cubicBezTo>
                  <a:cubicBezTo>
                    <a:pt x="43542" y="19150"/>
                    <a:pt x="45352" y="20340"/>
                    <a:pt x="47102" y="21614"/>
                  </a:cubicBezTo>
                  <a:cubicBezTo>
                    <a:pt x="48852" y="22888"/>
                    <a:pt x="50555" y="24234"/>
                    <a:pt x="52150" y="25615"/>
                  </a:cubicBezTo>
                  <a:cubicBezTo>
                    <a:pt x="52555" y="25972"/>
                    <a:pt x="52948" y="26317"/>
                    <a:pt x="53341" y="26663"/>
                  </a:cubicBezTo>
                  <a:cubicBezTo>
                    <a:pt x="53722" y="27008"/>
                    <a:pt x="54091" y="27365"/>
                    <a:pt x="54472" y="27710"/>
                  </a:cubicBezTo>
                  <a:cubicBezTo>
                    <a:pt x="54662" y="27877"/>
                    <a:pt x="54841" y="28056"/>
                    <a:pt x="55008" y="28234"/>
                  </a:cubicBezTo>
                  <a:cubicBezTo>
                    <a:pt x="55186" y="28425"/>
                    <a:pt x="55365" y="28591"/>
                    <a:pt x="55532" y="28782"/>
                  </a:cubicBezTo>
                  <a:cubicBezTo>
                    <a:pt x="55889" y="29139"/>
                    <a:pt x="56222" y="29496"/>
                    <a:pt x="56555" y="29853"/>
                  </a:cubicBezTo>
                  <a:cubicBezTo>
                    <a:pt x="57877" y="31270"/>
                    <a:pt x="59032" y="32675"/>
                    <a:pt x="59996" y="33997"/>
                  </a:cubicBezTo>
                  <a:cubicBezTo>
                    <a:pt x="60961" y="35318"/>
                    <a:pt x="61723" y="36557"/>
                    <a:pt x="62259" y="37640"/>
                  </a:cubicBezTo>
                  <a:cubicBezTo>
                    <a:pt x="62806" y="38724"/>
                    <a:pt x="63163" y="39617"/>
                    <a:pt x="63366" y="40248"/>
                  </a:cubicBezTo>
                  <a:cubicBezTo>
                    <a:pt x="63413" y="40414"/>
                    <a:pt x="63461" y="40545"/>
                    <a:pt x="63509" y="40676"/>
                  </a:cubicBezTo>
                  <a:cubicBezTo>
                    <a:pt x="63521" y="40736"/>
                    <a:pt x="63544" y="40783"/>
                    <a:pt x="63556" y="40843"/>
                  </a:cubicBezTo>
                  <a:cubicBezTo>
                    <a:pt x="63568" y="40890"/>
                    <a:pt x="63580" y="40938"/>
                    <a:pt x="63592" y="40986"/>
                  </a:cubicBezTo>
                  <a:cubicBezTo>
                    <a:pt x="63640" y="41152"/>
                    <a:pt x="63663" y="41236"/>
                    <a:pt x="63663" y="41236"/>
                  </a:cubicBezTo>
                  <a:cubicBezTo>
                    <a:pt x="63763" y="41585"/>
                    <a:pt x="63920" y="41756"/>
                    <a:pt x="64045" y="41756"/>
                  </a:cubicBezTo>
                  <a:cubicBezTo>
                    <a:pt x="64187" y="41756"/>
                    <a:pt x="64287" y="41532"/>
                    <a:pt x="64211" y="41093"/>
                  </a:cubicBezTo>
                  <a:cubicBezTo>
                    <a:pt x="64211" y="41093"/>
                    <a:pt x="64187" y="41010"/>
                    <a:pt x="64152" y="40831"/>
                  </a:cubicBezTo>
                  <a:cubicBezTo>
                    <a:pt x="64140" y="40783"/>
                    <a:pt x="64128" y="40736"/>
                    <a:pt x="64116" y="40688"/>
                  </a:cubicBezTo>
                  <a:cubicBezTo>
                    <a:pt x="64104" y="40629"/>
                    <a:pt x="64080" y="40569"/>
                    <a:pt x="64068" y="40509"/>
                  </a:cubicBezTo>
                  <a:cubicBezTo>
                    <a:pt x="64033" y="40379"/>
                    <a:pt x="63985" y="40236"/>
                    <a:pt x="63937" y="40069"/>
                  </a:cubicBezTo>
                  <a:cubicBezTo>
                    <a:pt x="63735" y="39414"/>
                    <a:pt x="63390" y="38474"/>
                    <a:pt x="62854" y="37354"/>
                  </a:cubicBezTo>
                  <a:cubicBezTo>
                    <a:pt x="62306" y="36223"/>
                    <a:pt x="61556" y="34937"/>
                    <a:pt x="60604" y="33568"/>
                  </a:cubicBezTo>
                  <a:cubicBezTo>
                    <a:pt x="59639" y="32199"/>
                    <a:pt x="58484" y="30746"/>
                    <a:pt x="57175" y="29282"/>
                  </a:cubicBezTo>
                  <a:cubicBezTo>
                    <a:pt x="56841" y="28913"/>
                    <a:pt x="56508" y="28556"/>
                    <a:pt x="56163" y="28187"/>
                  </a:cubicBezTo>
                  <a:cubicBezTo>
                    <a:pt x="55996" y="27996"/>
                    <a:pt x="55805" y="27817"/>
                    <a:pt x="55639" y="27627"/>
                  </a:cubicBezTo>
                  <a:cubicBezTo>
                    <a:pt x="55460" y="27436"/>
                    <a:pt x="55281" y="27258"/>
                    <a:pt x="55091" y="27079"/>
                  </a:cubicBezTo>
                  <a:cubicBezTo>
                    <a:pt x="54710" y="26722"/>
                    <a:pt x="54341" y="26353"/>
                    <a:pt x="53948" y="25984"/>
                  </a:cubicBezTo>
                  <a:cubicBezTo>
                    <a:pt x="53567" y="25639"/>
                    <a:pt x="53174" y="25281"/>
                    <a:pt x="52769" y="24912"/>
                  </a:cubicBezTo>
                  <a:cubicBezTo>
                    <a:pt x="51174" y="23495"/>
                    <a:pt x="49459" y="22102"/>
                    <a:pt x="47709" y="20793"/>
                  </a:cubicBezTo>
                  <a:cubicBezTo>
                    <a:pt x="45947" y="19483"/>
                    <a:pt x="44137" y="18257"/>
                    <a:pt x="42339" y="17126"/>
                  </a:cubicBezTo>
                  <a:cubicBezTo>
                    <a:pt x="40553" y="16006"/>
                    <a:pt x="38791" y="14971"/>
                    <a:pt x="37101" y="14066"/>
                  </a:cubicBezTo>
                  <a:cubicBezTo>
                    <a:pt x="33743" y="12220"/>
                    <a:pt x="29802" y="10363"/>
                    <a:pt x="25778" y="8684"/>
                  </a:cubicBezTo>
                  <a:cubicBezTo>
                    <a:pt x="21742" y="7005"/>
                    <a:pt x="17610" y="5481"/>
                    <a:pt x="13907" y="4231"/>
                  </a:cubicBezTo>
                  <a:cubicBezTo>
                    <a:pt x="10204" y="2957"/>
                    <a:pt x="6930" y="1933"/>
                    <a:pt x="4585" y="1207"/>
                  </a:cubicBezTo>
                  <a:cubicBezTo>
                    <a:pt x="2239" y="493"/>
                    <a:pt x="822" y="52"/>
                    <a:pt x="822" y="52"/>
                  </a:cubicBezTo>
                  <a:cubicBezTo>
                    <a:pt x="693" y="16"/>
                    <a:pt x="581" y="0"/>
                    <a:pt x="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2" name="Google Shape;912;p55"/>
            <p:cNvSpPr/>
            <p:nvPr/>
          </p:nvSpPr>
          <p:spPr>
            <a:xfrm>
              <a:off x="5380072" y="2145679"/>
              <a:ext cx="272864" cy="273341"/>
            </a:xfrm>
            <a:custGeom>
              <a:avLst/>
              <a:gdLst/>
              <a:ahLst/>
              <a:cxnLst/>
              <a:rect l="l" t="t" r="r" b="b"/>
              <a:pathLst>
                <a:path w="13158" h="13181" extrusionOk="0">
                  <a:moveTo>
                    <a:pt x="362" y="1"/>
                  </a:moveTo>
                  <a:cubicBezTo>
                    <a:pt x="191" y="1"/>
                    <a:pt x="1" y="385"/>
                    <a:pt x="123" y="518"/>
                  </a:cubicBezTo>
                  <a:cubicBezTo>
                    <a:pt x="123" y="518"/>
                    <a:pt x="409" y="697"/>
                    <a:pt x="873" y="994"/>
                  </a:cubicBezTo>
                  <a:cubicBezTo>
                    <a:pt x="1087" y="1161"/>
                    <a:pt x="1349" y="1364"/>
                    <a:pt x="1647" y="1590"/>
                  </a:cubicBezTo>
                  <a:cubicBezTo>
                    <a:pt x="1790" y="1709"/>
                    <a:pt x="1933" y="1840"/>
                    <a:pt x="2100" y="1971"/>
                  </a:cubicBezTo>
                  <a:cubicBezTo>
                    <a:pt x="2242" y="2114"/>
                    <a:pt x="2409" y="2245"/>
                    <a:pt x="2576" y="2399"/>
                  </a:cubicBezTo>
                  <a:cubicBezTo>
                    <a:pt x="3874" y="3602"/>
                    <a:pt x="5302" y="5293"/>
                    <a:pt x="6433" y="6638"/>
                  </a:cubicBezTo>
                  <a:cubicBezTo>
                    <a:pt x="7564" y="7972"/>
                    <a:pt x="9041" y="9674"/>
                    <a:pt x="10303" y="10984"/>
                  </a:cubicBezTo>
                  <a:cubicBezTo>
                    <a:pt x="10636" y="11305"/>
                    <a:pt x="10934" y="11603"/>
                    <a:pt x="11208" y="11877"/>
                  </a:cubicBezTo>
                  <a:cubicBezTo>
                    <a:pt x="11494" y="12139"/>
                    <a:pt x="11744" y="12365"/>
                    <a:pt x="11958" y="12567"/>
                  </a:cubicBezTo>
                  <a:cubicBezTo>
                    <a:pt x="12398" y="12936"/>
                    <a:pt x="12660" y="13163"/>
                    <a:pt x="12660" y="13163"/>
                  </a:cubicBezTo>
                  <a:cubicBezTo>
                    <a:pt x="12678" y="13175"/>
                    <a:pt x="12699" y="13180"/>
                    <a:pt x="12721" y="13180"/>
                  </a:cubicBezTo>
                  <a:cubicBezTo>
                    <a:pt x="12891" y="13180"/>
                    <a:pt x="13157" y="12850"/>
                    <a:pt x="13041" y="12734"/>
                  </a:cubicBezTo>
                  <a:cubicBezTo>
                    <a:pt x="13041" y="12734"/>
                    <a:pt x="12803" y="12496"/>
                    <a:pt x="12410" y="12091"/>
                  </a:cubicBezTo>
                  <a:cubicBezTo>
                    <a:pt x="12220" y="11889"/>
                    <a:pt x="11994" y="11639"/>
                    <a:pt x="11744" y="11365"/>
                  </a:cubicBezTo>
                  <a:cubicBezTo>
                    <a:pt x="11494" y="11079"/>
                    <a:pt x="11220" y="10758"/>
                    <a:pt x="10934" y="10412"/>
                  </a:cubicBezTo>
                  <a:cubicBezTo>
                    <a:pt x="9779" y="9043"/>
                    <a:pt x="8422" y="7269"/>
                    <a:pt x="7279" y="5924"/>
                  </a:cubicBezTo>
                  <a:cubicBezTo>
                    <a:pt x="6136" y="4566"/>
                    <a:pt x="4564" y="2923"/>
                    <a:pt x="3123" y="1768"/>
                  </a:cubicBezTo>
                  <a:cubicBezTo>
                    <a:pt x="2945" y="1614"/>
                    <a:pt x="2754" y="1495"/>
                    <a:pt x="2588" y="1364"/>
                  </a:cubicBezTo>
                  <a:cubicBezTo>
                    <a:pt x="2409" y="1233"/>
                    <a:pt x="2254" y="1114"/>
                    <a:pt x="2088" y="994"/>
                  </a:cubicBezTo>
                  <a:cubicBezTo>
                    <a:pt x="1766" y="792"/>
                    <a:pt x="1468" y="602"/>
                    <a:pt x="1218" y="447"/>
                  </a:cubicBezTo>
                  <a:cubicBezTo>
                    <a:pt x="706" y="173"/>
                    <a:pt x="397" y="6"/>
                    <a:pt x="397" y="6"/>
                  </a:cubicBezTo>
                  <a:cubicBezTo>
                    <a:pt x="385" y="2"/>
                    <a:pt x="374" y="1"/>
                    <a:pt x="3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3" name="Google Shape;913;p55"/>
            <p:cNvSpPr/>
            <p:nvPr/>
          </p:nvSpPr>
          <p:spPr>
            <a:xfrm>
              <a:off x="4951760" y="2276304"/>
              <a:ext cx="405895" cy="72478"/>
            </a:xfrm>
            <a:custGeom>
              <a:avLst/>
              <a:gdLst/>
              <a:ahLst/>
              <a:cxnLst/>
              <a:rect l="l" t="t" r="r" b="b"/>
              <a:pathLst>
                <a:path w="19573" h="3495" extrusionOk="0">
                  <a:moveTo>
                    <a:pt x="14883" y="0"/>
                  </a:moveTo>
                  <a:cubicBezTo>
                    <a:pt x="14840" y="0"/>
                    <a:pt x="14796" y="2"/>
                    <a:pt x="14753" y="6"/>
                  </a:cubicBezTo>
                  <a:cubicBezTo>
                    <a:pt x="14622" y="6"/>
                    <a:pt x="14491" y="18"/>
                    <a:pt x="14348" y="18"/>
                  </a:cubicBezTo>
                  <a:cubicBezTo>
                    <a:pt x="14086" y="29"/>
                    <a:pt x="13812" y="41"/>
                    <a:pt x="13538" y="53"/>
                  </a:cubicBezTo>
                  <a:cubicBezTo>
                    <a:pt x="13264" y="77"/>
                    <a:pt x="12990" y="101"/>
                    <a:pt x="12717" y="125"/>
                  </a:cubicBezTo>
                  <a:cubicBezTo>
                    <a:pt x="12169" y="172"/>
                    <a:pt x="11621" y="256"/>
                    <a:pt x="11097" y="315"/>
                  </a:cubicBezTo>
                  <a:cubicBezTo>
                    <a:pt x="10573" y="387"/>
                    <a:pt x="10061" y="470"/>
                    <a:pt x="9597" y="553"/>
                  </a:cubicBezTo>
                  <a:cubicBezTo>
                    <a:pt x="7716" y="899"/>
                    <a:pt x="5358" y="1518"/>
                    <a:pt x="3477" y="2042"/>
                  </a:cubicBezTo>
                  <a:cubicBezTo>
                    <a:pt x="2537" y="2292"/>
                    <a:pt x="1715" y="2518"/>
                    <a:pt x="1132" y="2685"/>
                  </a:cubicBezTo>
                  <a:cubicBezTo>
                    <a:pt x="536" y="2839"/>
                    <a:pt x="179" y="2935"/>
                    <a:pt x="179" y="2935"/>
                  </a:cubicBezTo>
                  <a:cubicBezTo>
                    <a:pt x="1" y="3018"/>
                    <a:pt x="96" y="3482"/>
                    <a:pt x="298" y="3494"/>
                  </a:cubicBezTo>
                  <a:cubicBezTo>
                    <a:pt x="298" y="3494"/>
                    <a:pt x="667" y="3435"/>
                    <a:pt x="1275" y="3327"/>
                  </a:cubicBezTo>
                  <a:cubicBezTo>
                    <a:pt x="1870" y="3208"/>
                    <a:pt x="2715" y="3042"/>
                    <a:pt x="3668" y="2851"/>
                  </a:cubicBezTo>
                  <a:cubicBezTo>
                    <a:pt x="5585" y="2470"/>
                    <a:pt x="7942" y="1982"/>
                    <a:pt x="9800" y="1649"/>
                  </a:cubicBezTo>
                  <a:cubicBezTo>
                    <a:pt x="11645" y="1292"/>
                    <a:pt x="14002" y="922"/>
                    <a:pt x="15919" y="839"/>
                  </a:cubicBezTo>
                  <a:cubicBezTo>
                    <a:pt x="16038" y="833"/>
                    <a:pt x="16154" y="833"/>
                    <a:pt x="16269" y="833"/>
                  </a:cubicBezTo>
                  <a:cubicBezTo>
                    <a:pt x="16384" y="833"/>
                    <a:pt x="16497" y="833"/>
                    <a:pt x="16610" y="827"/>
                  </a:cubicBezTo>
                  <a:lnTo>
                    <a:pt x="17253" y="827"/>
                  </a:lnTo>
                  <a:cubicBezTo>
                    <a:pt x="17646" y="851"/>
                    <a:pt x="18015" y="875"/>
                    <a:pt x="18312" y="887"/>
                  </a:cubicBezTo>
                  <a:cubicBezTo>
                    <a:pt x="18896" y="970"/>
                    <a:pt x="19253" y="1018"/>
                    <a:pt x="19253" y="1018"/>
                  </a:cubicBezTo>
                  <a:cubicBezTo>
                    <a:pt x="19255" y="1018"/>
                    <a:pt x="19257" y="1018"/>
                    <a:pt x="19259" y="1018"/>
                  </a:cubicBezTo>
                  <a:cubicBezTo>
                    <a:pt x="19446" y="1018"/>
                    <a:pt x="19572" y="505"/>
                    <a:pt x="19372" y="458"/>
                  </a:cubicBezTo>
                  <a:cubicBezTo>
                    <a:pt x="19372" y="458"/>
                    <a:pt x="19015" y="375"/>
                    <a:pt x="18396" y="244"/>
                  </a:cubicBezTo>
                  <a:cubicBezTo>
                    <a:pt x="18086" y="196"/>
                    <a:pt x="17717" y="149"/>
                    <a:pt x="17300" y="89"/>
                  </a:cubicBezTo>
                  <a:cubicBezTo>
                    <a:pt x="17086" y="77"/>
                    <a:pt x="16860" y="65"/>
                    <a:pt x="16634" y="41"/>
                  </a:cubicBezTo>
                  <a:cubicBezTo>
                    <a:pt x="16407" y="29"/>
                    <a:pt x="16157" y="6"/>
                    <a:pt x="15919" y="6"/>
                  </a:cubicBezTo>
                  <a:lnTo>
                    <a:pt x="15145" y="6"/>
                  </a:lnTo>
                  <a:cubicBezTo>
                    <a:pt x="15058" y="6"/>
                    <a:pt x="14971" y="0"/>
                    <a:pt x="148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14" name="Google Shape;914;p55"/>
          <p:cNvGrpSpPr/>
          <p:nvPr/>
        </p:nvGrpSpPr>
        <p:grpSpPr>
          <a:xfrm>
            <a:off x="5238663" y="1905559"/>
            <a:ext cx="2182435" cy="2182332"/>
            <a:chOff x="5238663" y="1905559"/>
            <a:chExt cx="2182435" cy="2182332"/>
          </a:xfrm>
        </p:grpSpPr>
        <p:sp>
          <p:nvSpPr>
            <p:cNvPr id="915" name="Google Shape;915;p55"/>
            <p:cNvSpPr/>
            <p:nvPr/>
          </p:nvSpPr>
          <p:spPr>
            <a:xfrm>
              <a:off x="5238663" y="1905559"/>
              <a:ext cx="2182435" cy="2182166"/>
            </a:xfrm>
            <a:custGeom>
              <a:avLst/>
              <a:gdLst/>
              <a:ahLst/>
              <a:cxnLst/>
              <a:rect l="l" t="t" r="r" b="b"/>
              <a:pathLst>
                <a:path w="105241" h="105228" extrusionOk="0">
                  <a:moveTo>
                    <a:pt x="52614" y="1"/>
                  </a:moveTo>
                  <a:cubicBezTo>
                    <a:pt x="23563" y="1"/>
                    <a:pt x="1" y="23551"/>
                    <a:pt x="1" y="52614"/>
                  </a:cubicBezTo>
                  <a:cubicBezTo>
                    <a:pt x="1" y="81677"/>
                    <a:pt x="23563" y="105228"/>
                    <a:pt x="52614" y="105228"/>
                  </a:cubicBezTo>
                  <a:cubicBezTo>
                    <a:pt x="81678" y="105228"/>
                    <a:pt x="105240" y="81677"/>
                    <a:pt x="105240" y="52614"/>
                  </a:cubicBezTo>
                  <a:cubicBezTo>
                    <a:pt x="105240" y="23551"/>
                    <a:pt x="81678" y="1"/>
                    <a:pt x="52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6" name="Google Shape;916;p55"/>
            <p:cNvSpPr/>
            <p:nvPr/>
          </p:nvSpPr>
          <p:spPr>
            <a:xfrm>
              <a:off x="6609972" y="3930867"/>
              <a:ext cx="73618" cy="27270"/>
            </a:xfrm>
            <a:custGeom>
              <a:avLst/>
              <a:gdLst/>
              <a:ahLst/>
              <a:cxnLst/>
              <a:rect l="l" t="t" r="r" b="b"/>
              <a:pathLst>
                <a:path w="3550" h="1315" extrusionOk="0">
                  <a:moveTo>
                    <a:pt x="1702" y="1"/>
                  </a:moveTo>
                  <a:cubicBezTo>
                    <a:pt x="1127" y="1"/>
                    <a:pt x="621" y="113"/>
                    <a:pt x="251" y="694"/>
                  </a:cubicBezTo>
                  <a:cubicBezTo>
                    <a:pt x="0" y="1204"/>
                    <a:pt x="466" y="1315"/>
                    <a:pt x="914" y="1315"/>
                  </a:cubicBezTo>
                  <a:cubicBezTo>
                    <a:pt x="1104" y="1315"/>
                    <a:pt x="1290" y="1295"/>
                    <a:pt x="1418" y="1277"/>
                  </a:cubicBezTo>
                  <a:cubicBezTo>
                    <a:pt x="1763" y="1230"/>
                    <a:pt x="3549" y="920"/>
                    <a:pt x="3442" y="301"/>
                  </a:cubicBezTo>
                  <a:cubicBezTo>
                    <a:pt x="3393" y="56"/>
                    <a:pt x="3004" y="24"/>
                    <a:pt x="2687" y="24"/>
                  </a:cubicBezTo>
                  <a:cubicBezTo>
                    <a:pt x="2572" y="24"/>
                    <a:pt x="2466" y="28"/>
                    <a:pt x="2390" y="28"/>
                  </a:cubicBezTo>
                  <a:cubicBezTo>
                    <a:pt x="2369" y="28"/>
                    <a:pt x="2351" y="28"/>
                    <a:pt x="2335" y="27"/>
                  </a:cubicBezTo>
                  <a:cubicBezTo>
                    <a:pt x="2117" y="15"/>
                    <a:pt x="1905"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7" name="Google Shape;917;p55"/>
            <p:cNvSpPr/>
            <p:nvPr/>
          </p:nvSpPr>
          <p:spPr>
            <a:xfrm>
              <a:off x="6263075" y="2651943"/>
              <a:ext cx="240016" cy="76148"/>
            </a:xfrm>
            <a:custGeom>
              <a:avLst/>
              <a:gdLst/>
              <a:ahLst/>
              <a:cxnLst/>
              <a:rect l="l" t="t" r="r" b="b"/>
              <a:pathLst>
                <a:path w="11574" h="3672" extrusionOk="0">
                  <a:moveTo>
                    <a:pt x="3129" y="1"/>
                  </a:moveTo>
                  <a:cubicBezTo>
                    <a:pt x="2199" y="1"/>
                    <a:pt x="1385" y="597"/>
                    <a:pt x="453" y="715"/>
                  </a:cubicBezTo>
                  <a:cubicBezTo>
                    <a:pt x="440" y="712"/>
                    <a:pt x="429" y="711"/>
                    <a:pt x="417" y="711"/>
                  </a:cubicBezTo>
                  <a:cubicBezTo>
                    <a:pt x="386" y="711"/>
                    <a:pt x="357" y="722"/>
                    <a:pt x="322" y="739"/>
                  </a:cubicBezTo>
                  <a:cubicBezTo>
                    <a:pt x="179" y="858"/>
                    <a:pt x="156" y="870"/>
                    <a:pt x="60" y="1049"/>
                  </a:cubicBezTo>
                  <a:cubicBezTo>
                    <a:pt x="1" y="1156"/>
                    <a:pt x="60" y="1275"/>
                    <a:pt x="179" y="1323"/>
                  </a:cubicBezTo>
                  <a:cubicBezTo>
                    <a:pt x="409" y="1413"/>
                    <a:pt x="616" y="1449"/>
                    <a:pt x="810" y="1449"/>
                  </a:cubicBezTo>
                  <a:cubicBezTo>
                    <a:pt x="1551" y="1449"/>
                    <a:pt x="2099" y="929"/>
                    <a:pt x="2944" y="929"/>
                  </a:cubicBezTo>
                  <a:cubicBezTo>
                    <a:pt x="2959" y="929"/>
                    <a:pt x="2974" y="929"/>
                    <a:pt x="2989" y="930"/>
                  </a:cubicBezTo>
                  <a:cubicBezTo>
                    <a:pt x="3882" y="954"/>
                    <a:pt x="4299" y="1680"/>
                    <a:pt x="5073" y="1870"/>
                  </a:cubicBezTo>
                  <a:cubicBezTo>
                    <a:pt x="5799" y="2061"/>
                    <a:pt x="6180" y="1989"/>
                    <a:pt x="6835" y="2478"/>
                  </a:cubicBezTo>
                  <a:cubicBezTo>
                    <a:pt x="7085" y="2668"/>
                    <a:pt x="8097" y="2894"/>
                    <a:pt x="7526" y="3347"/>
                  </a:cubicBezTo>
                  <a:cubicBezTo>
                    <a:pt x="7395" y="3454"/>
                    <a:pt x="7514" y="3668"/>
                    <a:pt x="7656" y="3668"/>
                  </a:cubicBezTo>
                  <a:cubicBezTo>
                    <a:pt x="7787" y="3670"/>
                    <a:pt x="7930" y="3671"/>
                    <a:pt x="8083" y="3671"/>
                  </a:cubicBezTo>
                  <a:cubicBezTo>
                    <a:pt x="9172" y="3671"/>
                    <a:pt x="10737" y="3597"/>
                    <a:pt x="11478" y="2918"/>
                  </a:cubicBezTo>
                  <a:cubicBezTo>
                    <a:pt x="11574" y="2823"/>
                    <a:pt x="11538" y="2680"/>
                    <a:pt x="11443" y="2620"/>
                  </a:cubicBezTo>
                  <a:cubicBezTo>
                    <a:pt x="10109" y="1704"/>
                    <a:pt x="8002" y="1608"/>
                    <a:pt x="6442" y="1120"/>
                  </a:cubicBezTo>
                  <a:cubicBezTo>
                    <a:pt x="5454" y="811"/>
                    <a:pt x="4216" y="25"/>
                    <a:pt x="3156" y="1"/>
                  </a:cubicBezTo>
                  <a:cubicBezTo>
                    <a:pt x="3147" y="1"/>
                    <a:pt x="3138" y="1"/>
                    <a:pt x="3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8" name="Google Shape;918;p55"/>
            <p:cNvSpPr/>
            <p:nvPr/>
          </p:nvSpPr>
          <p:spPr>
            <a:xfrm>
              <a:off x="6397889" y="2744744"/>
              <a:ext cx="64535" cy="23164"/>
            </a:xfrm>
            <a:custGeom>
              <a:avLst/>
              <a:gdLst/>
              <a:ahLst/>
              <a:cxnLst/>
              <a:rect l="l" t="t" r="r" b="b"/>
              <a:pathLst>
                <a:path w="3112" h="1117" extrusionOk="0">
                  <a:moveTo>
                    <a:pt x="337" y="0"/>
                  </a:moveTo>
                  <a:cubicBezTo>
                    <a:pt x="283" y="0"/>
                    <a:pt x="230" y="15"/>
                    <a:pt x="179" y="50"/>
                  </a:cubicBezTo>
                  <a:cubicBezTo>
                    <a:pt x="1" y="181"/>
                    <a:pt x="1" y="491"/>
                    <a:pt x="108" y="658"/>
                  </a:cubicBezTo>
                  <a:cubicBezTo>
                    <a:pt x="251" y="884"/>
                    <a:pt x="560" y="920"/>
                    <a:pt x="798" y="943"/>
                  </a:cubicBezTo>
                  <a:cubicBezTo>
                    <a:pt x="1203" y="979"/>
                    <a:pt x="1560" y="955"/>
                    <a:pt x="1965" y="1074"/>
                  </a:cubicBezTo>
                  <a:cubicBezTo>
                    <a:pt x="2048" y="1100"/>
                    <a:pt x="2176" y="1117"/>
                    <a:pt x="2312" y="1117"/>
                  </a:cubicBezTo>
                  <a:cubicBezTo>
                    <a:pt x="2680" y="1117"/>
                    <a:pt x="3111" y="992"/>
                    <a:pt x="2894" y="574"/>
                  </a:cubicBezTo>
                  <a:cubicBezTo>
                    <a:pt x="2751" y="312"/>
                    <a:pt x="2358" y="158"/>
                    <a:pt x="2084" y="98"/>
                  </a:cubicBezTo>
                  <a:cubicBezTo>
                    <a:pt x="2031" y="88"/>
                    <a:pt x="1979" y="83"/>
                    <a:pt x="1928" y="83"/>
                  </a:cubicBezTo>
                  <a:cubicBezTo>
                    <a:pt x="1607" y="83"/>
                    <a:pt x="1327" y="261"/>
                    <a:pt x="1025" y="261"/>
                  </a:cubicBezTo>
                  <a:cubicBezTo>
                    <a:pt x="989" y="261"/>
                    <a:pt x="954" y="258"/>
                    <a:pt x="917" y="253"/>
                  </a:cubicBezTo>
                  <a:cubicBezTo>
                    <a:pt x="749" y="197"/>
                    <a:pt x="536"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9" name="Google Shape;919;p55"/>
            <p:cNvSpPr/>
            <p:nvPr/>
          </p:nvSpPr>
          <p:spPr>
            <a:xfrm>
              <a:off x="6497637" y="2715214"/>
              <a:ext cx="130003" cy="58086"/>
            </a:xfrm>
            <a:custGeom>
              <a:avLst/>
              <a:gdLst/>
              <a:ahLst/>
              <a:cxnLst/>
              <a:rect l="l" t="t" r="r" b="b"/>
              <a:pathLst>
                <a:path w="6269" h="2801" extrusionOk="0">
                  <a:moveTo>
                    <a:pt x="1479" y="1"/>
                  </a:moveTo>
                  <a:cubicBezTo>
                    <a:pt x="1168" y="1"/>
                    <a:pt x="881" y="65"/>
                    <a:pt x="656" y="236"/>
                  </a:cubicBezTo>
                  <a:cubicBezTo>
                    <a:pt x="644" y="248"/>
                    <a:pt x="632" y="260"/>
                    <a:pt x="620" y="272"/>
                  </a:cubicBezTo>
                  <a:cubicBezTo>
                    <a:pt x="572" y="331"/>
                    <a:pt x="536" y="415"/>
                    <a:pt x="584" y="498"/>
                  </a:cubicBezTo>
                  <a:cubicBezTo>
                    <a:pt x="763" y="820"/>
                    <a:pt x="2037" y="1177"/>
                    <a:pt x="2013" y="1462"/>
                  </a:cubicBezTo>
                  <a:cubicBezTo>
                    <a:pt x="2013" y="1441"/>
                    <a:pt x="1814" y="1427"/>
                    <a:pt x="1543" y="1427"/>
                  </a:cubicBezTo>
                  <a:cubicBezTo>
                    <a:pt x="1059" y="1427"/>
                    <a:pt x="346" y="1471"/>
                    <a:pt x="132" y="1593"/>
                  </a:cubicBezTo>
                  <a:cubicBezTo>
                    <a:pt x="25" y="1641"/>
                    <a:pt x="1" y="1808"/>
                    <a:pt x="84" y="1891"/>
                  </a:cubicBezTo>
                  <a:cubicBezTo>
                    <a:pt x="358" y="2129"/>
                    <a:pt x="739" y="2153"/>
                    <a:pt x="1084" y="2189"/>
                  </a:cubicBezTo>
                  <a:cubicBezTo>
                    <a:pt x="1117" y="2191"/>
                    <a:pt x="1150" y="2192"/>
                    <a:pt x="1185" y="2192"/>
                  </a:cubicBezTo>
                  <a:cubicBezTo>
                    <a:pt x="1376" y="2192"/>
                    <a:pt x="1598" y="2160"/>
                    <a:pt x="1803" y="2160"/>
                  </a:cubicBezTo>
                  <a:cubicBezTo>
                    <a:pt x="1917" y="2160"/>
                    <a:pt x="2025" y="2170"/>
                    <a:pt x="2120" y="2201"/>
                  </a:cubicBezTo>
                  <a:cubicBezTo>
                    <a:pt x="2239" y="2236"/>
                    <a:pt x="2620" y="2713"/>
                    <a:pt x="2787" y="2748"/>
                  </a:cubicBezTo>
                  <a:cubicBezTo>
                    <a:pt x="2924" y="2783"/>
                    <a:pt x="2968" y="2801"/>
                    <a:pt x="3008" y="2801"/>
                  </a:cubicBezTo>
                  <a:cubicBezTo>
                    <a:pt x="3052" y="2801"/>
                    <a:pt x="3091" y="2780"/>
                    <a:pt x="3239" y="2736"/>
                  </a:cubicBezTo>
                  <a:cubicBezTo>
                    <a:pt x="3891" y="2553"/>
                    <a:pt x="2687" y="2151"/>
                    <a:pt x="4035" y="2151"/>
                  </a:cubicBezTo>
                  <a:cubicBezTo>
                    <a:pt x="4091" y="2151"/>
                    <a:pt x="4151" y="2152"/>
                    <a:pt x="4216" y="2153"/>
                  </a:cubicBezTo>
                  <a:cubicBezTo>
                    <a:pt x="4404" y="2153"/>
                    <a:pt x="4531" y="2298"/>
                    <a:pt x="4712" y="2298"/>
                  </a:cubicBezTo>
                  <a:cubicBezTo>
                    <a:pt x="4725" y="2298"/>
                    <a:pt x="4738" y="2298"/>
                    <a:pt x="4751" y="2296"/>
                  </a:cubicBezTo>
                  <a:cubicBezTo>
                    <a:pt x="4823" y="2296"/>
                    <a:pt x="4918" y="2248"/>
                    <a:pt x="4930" y="2165"/>
                  </a:cubicBezTo>
                  <a:cubicBezTo>
                    <a:pt x="4988" y="1789"/>
                    <a:pt x="5359" y="1686"/>
                    <a:pt x="5719" y="1686"/>
                  </a:cubicBezTo>
                  <a:cubicBezTo>
                    <a:pt x="5803" y="1686"/>
                    <a:pt x="5887" y="1692"/>
                    <a:pt x="5966" y="1701"/>
                  </a:cubicBezTo>
                  <a:cubicBezTo>
                    <a:pt x="5977" y="1702"/>
                    <a:pt x="5989" y="1703"/>
                    <a:pt x="6000" y="1703"/>
                  </a:cubicBezTo>
                  <a:cubicBezTo>
                    <a:pt x="6142" y="1703"/>
                    <a:pt x="6268" y="1570"/>
                    <a:pt x="6180" y="1427"/>
                  </a:cubicBezTo>
                  <a:cubicBezTo>
                    <a:pt x="5668" y="570"/>
                    <a:pt x="4335" y="736"/>
                    <a:pt x="3537" y="498"/>
                  </a:cubicBezTo>
                  <a:cubicBezTo>
                    <a:pt x="3016" y="333"/>
                    <a:pt x="2185"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0" name="Google Shape;920;p55"/>
            <p:cNvSpPr/>
            <p:nvPr/>
          </p:nvSpPr>
          <p:spPr>
            <a:xfrm>
              <a:off x="6638133" y="2745262"/>
              <a:ext cx="54519" cy="26731"/>
            </a:xfrm>
            <a:custGeom>
              <a:avLst/>
              <a:gdLst/>
              <a:ahLst/>
              <a:cxnLst/>
              <a:rect l="l" t="t" r="r" b="b"/>
              <a:pathLst>
                <a:path w="2629" h="1289" extrusionOk="0">
                  <a:moveTo>
                    <a:pt x="1267" y="1"/>
                  </a:moveTo>
                  <a:cubicBezTo>
                    <a:pt x="1051" y="1"/>
                    <a:pt x="840" y="31"/>
                    <a:pt x="667" y="85"/>
                  </a:cubicBezTo>
                  <a:cubicBezTo>
                    <a:pt x="298" y="204"/>
                    <a:pt x="0" y="549"/>
                    <a:pt x="477" y="775"/>
                  </a:cubicBezTo>
                  <a:cubicBezTo>
                    <a:pt x="786" y="918"/>
                    <a:pt x="1143" y="1002"/>
                    <a:pt x="1477" y="1109"/>
                  </a:cubicBezTo>
                  <a:cubicBezTo>
                    <a:pt x="1679" y="1180"/>
                    <a:pt x="1905" y="1276"/>
                    <a:pt x="2132" y="1287"/>
                  </a:cubicBezTo>
                  <a:cubicBezTo>
                    <a:pt x="2142" y="1288"/>
                    <a:pt x="2151" y="1288"/>
                    <a:pt x="2161" y="1288"/>
                  </a:cubicBezTo>
                  <a:cubicBezTo>
                    <a:pt x="2629" y="1288"/>
                    <a:pt x="2556" y="722"/>
                    <a:pt x="2370" y="418"/>
                  </a:cubicBezTo>
                  <a:cubicBezTo>
                    <a:pt x="2370" y="406"/>
                    <a:pt x="2358" y="406"/>
                    <a:pt x="2358" y="394"/>
                  </a:cubicBezTo>
                  <a:cubicBezTo>
                    <a:pt x="2346" y="394"/>
                    <a:pt x="2346" y="383"/>
                    <a:pt x="2346" y="383"/>
                  </a:cubicBezTo>
                  <a:cubicBezTo>
                    <a:pt x="2105" y="110"/>
                    <a:pt x="1675" y="1"/>
                    <a:pt x="1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1" name="Google Shape;921;p55"/>
            <p:cNvSpPr/>
            <p:nvPr/>
          </p:nvSpPr>
          <p:spPr>
            <a:xfrm>
              <a:off x="6394177" y="2603915"/>
              <a:ext cx="44482" cy="48277"/>
            </a:xfrm>
            <a:custGeom>
              <a:avLst/>
              <a:gdLst/>
              <a:ahLst/>
              <a:cxnLst/>
              <a:rect l="l" t="t" r="r" b="b"/>
              <a:pathLst>
                <a:path w="2145" h="2328" extrusionOk="0">
                  <a:moveTo>
                    <a:pt x="502" y="0"/>
                  </a:moveTo>
                  <a:cubicBezTo>
                    <a:pt x="471" y="0"/>
                    <a:pt x="436" y="8"/>
                    <a:pt x="406" y="31"/>
                  </a:cubicBezTo>
                  <a:cubicBezTo>
                    <a:pt x="1" y="269"/>
                    <a:pt x="191" y="1043"/>
                    <a:pt x="322" y="1388"/>
                  </a:cubicBezTo>
                  <a:cubicBezTo>
                    <a:pt x="476" y="1817"/>
                    <a:pt x="915" y="2328"/>
                    <a:pt x="1413" y="2328"/>
                  </a:cubicBezTo>
                  <a:cubicBezTo>
                    <a:pt x="1454" y="2328"/>
                    <a:pt x="1495" y="2324"/>
                    <a:pt x="1537" y="2317"/>
                  </a:cubicBezTo>
                  <a:cubicBezTo>
                    <a:pt x="2144" y="2210"/>
                    <a:pt x="1632" y="1424"/>
                    <a:pt x="1477" y="1150"/>
                  </a:cubicBezTo>
                  <a:cubicBezTo>
                    <a:pt x="1323" y="853"/>
                    <a:pt x="977" y="43"/>
                    <a:pt x="549" y="7"/>
                  </a:cubicBezTo>
                  <a:cubicBezTo>
                    <a:pt x="536" y="3"/>
                    <a:pt x="519" y="0"/>
                    <a:pt x="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2" name="Google Shape;922;p55"/>
            <p:cNvSpPr/>
            <p:nvPr/>
          </p:nvSpPr>
          <p:spPr>
            <a:xfrm>
              <a:off x="6296421" y="2680084"/>
              <a:ext cx="31127" cy="23475"/>
            </a:xfrm>
            <a:custGeom>
              <a:avLst/>
              <a:gdLst/>
              <a:ahLst/>
              <a:cxnLst/>
              <a:rect l="l" t="t" r="r" b="b"/>
              <a:pathLst>
                <a:path w="1501" h="1132" extrusionOk="0">
                  <a:moveTo>
                    <a:pt x="721" y="0"/>
                  </a:moveTo>
                  <a:cubicBezTo>
                    <a:pt x="418" y="0"/>
                    <a:pt x="117" y="126"/>
                    <a:pt x="12" y="382"/>
                  </a:cubicBezTo>
                  <a:cubicBezTo>
                    <a:pt x="0" y="430"/>
                    <a:pt x="0" y="454"/>
                    <a:pt x="12" y="489"/>
                  </a:cubicBezTo>
                  <a:cubicBezTo>
                    <a:pt x="12" y="811"/>
                    <a:pt x="393" y="1073"/>
                    <a:pt x="667" y="1121"/>
                  </a:cubicBezTo>
                  <a:cubicBezTo>
                    <a:pt x="707" y="1128"/>
                    <a:pt x="750" y="1131"/>
                    <a:pt x="793" y="1131"/>
                  </a:cubicBezTo>
                  <a:cubicBezTo>
                    <a:pt x="1113" y="1131"/>
                    <a:pt x="1500" y="942"/>
                    <a:pt x="1500" y="597"/>
                  </a:cubicBezTo>
                  <a:cubicBezTo>
                    <a:pt x="1500" y="203"/>
                    <a:pt x="1108" y="0"/>
                    <a:pt x="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3" name="Google Shape;923;p55"/>
            <p:cNvSpPr/>
            <p:nvPr/>
          </p:nvSpPr>
          <p:spPr>
            <a:xfrm>
              <a:off x="6507031" y="2684978"/>
              <a:ext cx="35565" cy="27208"/>
            </a:xfrm>
            <a:custGeom>
              <a:avLst/>
              <a:gdLst/>
              <a:ahLst/>
              <a:cxnLst/>
              <a:rect l="l" t="t" r="r" b="b"/>
              <a:pathLst>
                <a:path w="1715" h="1312" extrusionOk="0">
                  <a:moveTo>
                    <a:pt x="797" y="1"/>
                  </a:moveTo>
                  <a:cubicBezTo>
                    <a:pt x="716" y="1"/>
                    <a:pt x="636" y="13"/>
                    <a:pt x="560" y="39"/>
                  </a:cubicBezTo>
                  <a:cubicBezTo>
                    <a:pt x="560" y="39"/>
                    <a:pt x="548" y="51"/>
                    <a:pt x="548" y="51"/>
                  </a:cubicBezTo>
                  <a:lnTo>
                    <a:pt x="512" y="51"/>
                  </a:lnTo>
                  <a:cubicBezTo>
                    <a:pt x="179" y="230"/>
                    <a:pt x="0" y="646"/>
                    <a:pt x="238" y="980"/>
                  </a:cubicBezTo>
                  <a:cubicBezTo>
                    <a:pt x="388" y="1191"/>
                    <a:pt x="649" y="1311"/>
                    <a:pt x="904" y="1311"/>
                  </a:cubicBezTo>
                  <a:cubicBezTo>
                    <a:pt x="994" y="1311"/>
                    <a:pt x="1083" y="1296"/>
                    <a:pt x="1167" y="1266"/>
                  </a:cubicBezTo>
                  <a:cubicBezTo>
                    <a:pt x="1512" y="1135"/>
                    <a:pt x="1715" y="742"/>
                    <a:pt x="1524" y="396"/>
                  </a:cubicBezTo>
                  <a:cubicBezTo>
                    <a:pt x="1376" y="155"/>
                    <a:pt x="1082" y="1"/>
                    <a:pt x="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4" name="Google Shape;924;p55"/>
            <p:cNvSpPr/>
            <p:nvPr/>
          </p:nvSpPr>
          <p:spPr>
            <a:xfrm>
              <a:off x="5644828" y="1911552"/>
              <a:ext cx="1582188" cy="2077690"/>
            </a:xfrm>
            <a:custGeom>
              <a:avLst/>
              <a:gdLst/>
              <a:ahLst/>
              <a:cxnLst/>
              <a:rect l="l" t="t" r="r" b="b"/>
              <a:pathLst>
                <a:path w="76296" h="100190" extrusionOk="0">
                  <a:moveTo>
                    <a:pt x="35267" y="1963"/>
                  </a:moveTo>
                  <a:cubicBezTo>
                    <a:pt x="35411" y="1963"/>
                    <a:pt x="35575" y="1983"/>
                    <a:pt x="35791" y="2033"/>
                  </a:cubicBezTo>
                  <a:cubicBezTo>
                    <a:pt x="35606" y="2008"/>
                    <a:pt x="35431" y="1996"/>
                    <a:pt x="35255" y="1996"/>
                  </a:cubicBezTo>
                  <a:cubicBezTo>
                    <a:pt x="35103" y="1996"/>
                    <a:pt x="34951" y="2005"/>
                    <a:pt x="34791" y="2021"/>
                  </a:cubicBezTo>
                  <a:cubicBezTo>
                    <a:pt x="34886" y="1997"/>
                    <a:pt x="34981" y="1974"/>
                    <a:pt x="35088" y="1974"/>
                  </a:cubicBezTo>
                  <a:cubicBezTo>
                    <a:pt x="35146" y="1966"/>
                    <a:pt x="35205" y="1963"/>
                    <a:pt x="35267" y="1963"/>
                  </a:cubicBezTo>
                  <a:close/>
                  <a:moveTo>
                    <a:pt x="20348" y="1628"/>
                  </a:moveTo>
                  <a:cubicBezTo>
                    <a:pt x="19622" y="1771"/>
                    <a:pt x="18884" y="1938"/>
                    <a:pt x="18181" y="2117"/>
                  </a:cubicBezTo>
                  <a:cubicBezTo>
                    <a:pt x="18884" y="1926"/>
                    <a:pt x="19610" y="1759"/>
                    <a:pt x="20348" y="1628"/>
                  </a:cubicBezTo>
                  <a:close/>
                  <a:moveTo>
                    <a:pt x="42875" y="4486"/>
                  </a:moveTo>
                  <a:lnTo>
                    <a:pt x="42875" y="4486"/>
                  </a:lnTo>
                  <a:cubicBezTo>
                    <a:pt x="43030" y="4593"/>
                    <a:pt x="43173" y="4712"/>
                    <a:pt x="43280" y="4855"/>
                  </a:cubicBezTo>
                  <a:cubicBezTo>
                    <a:pt x="43065" y="4676"/>
                    <a:pt x="43054" y="4629"/>
                    <a:pt x="42875" y="4486"/>
                  </a:cubicBezTo>
                  <a:close/>
                  <a:moveTo>
                    <a:pt x="15872" y="4236"/>
                  </a:moveTo>
                  <a:cubicBezTo>
                    <a:pt x="15860" y="4283"/>
                    <a:pt x="15872" y="4331"/>
                    <a:pt x="15895" y="4379"/>
                  </a:cubicBezTo>
                  <a:cubicBezTo>
                    <a:pt x="16055" y="4720"/>
                    <a:pt x="16185" y="4819"/>
                    <a:pt x="16320" y="4819"/>
                  </a:cubicBezTo>
                  <a:cubicBezTo>
                    <a:pt x="16507" y="4819"/>
                    <a:pt x="16705" y="4632"/>
                    <a:pt x="17007" y="4632"/>
                  </a:cubicBezTo>
                  <a:cubicBezTo>
                    <a:pt x="17075" y="4632"/>
                    <a:pt x="17149" y="4641"/>
                    <a:pt x="17229" y="4664"/>
                  </a:cubicBezTo>
                  <a:cubicBezTo>
                    <a:pt x="17372" y="4712"/>
                    <a:pt x="17419" y="4843"/>
                    <a:pt x="17515" y="4986"/>
                  </a:cubicBezTo>
                  <a:cubicBezTo>
                    <a:pt x="16748" y="4865"/>
                    <a:pt x="15969" y="4778"/>
                    <a:pt x="15177" y="4778"/>
                  </a:cubicBezTo>
                  <a:cubicBezTo>
                    <a:pt x="14640" y="4778"/>
                    <a:pt x="14098" y="4818"/>
                    <a:pt x="13550" y="4915"/>
                  </a:cubicBezTo>
                  <a:cubicBezTo>
                    <a:pt x="13193" y="4974"/>
                    <a:pt x="12943" y="5081"/>
                    <a:pt x="12597" y="5176"/>
                  </a:cubicBezTo>
                  <a:cubicBezTo>
                    <a:pt x="12323" y="5248"/>
                    <a:pt x="12026" y="5260"/>
                    <a:pt x="11728" y="5284"/>
                  </a:cubicBezTo>
                  <a:cubicBezTo>
                    <a:pt x="11835" y="5272"/>
                    <a:pt x="11931" y="5260"/>
                    <a:pt x="12038" y="5236"/>
                  </a:cubicBezTo>
                  <a:cubicBezTo>
                    <a:pt x="13205" y="4986"/>
                    <a:pt x="14395" y="4700"/>
                    <a:pt x="15514" y="4343"/>
                  </a:cubicBezTo>
                  <a:cubicBezTo>
                    <a:pt x="15550" y="4343"/>
                    <a:pt x="15693" y="4295"/>
                    <a:pt x="15872" y="4236"/>
                  </a:cubicBezTo>
                  <a:close/>
                  <a:moveTo>
                    <a:pt x="14645" y="6069"/>
                  </a:moveTo>
                  <a:cubicBezTo>
                    <a:pt x="14752" y="6069"/>
                    <a:pt x="14860" y="6081"/>
                    <a:pt x="14967" y="6081"/>
                  </a:cubicBezTo>
                  <a:cubicBezTo>
                    <a:pt x="15050" y="6093"/>
                    <a:pt x="15121" y="6105"/>
                    <a:pt x="15205" y="6117"/>
                  </a:cubicBezTo>
                  <a:cubicBezTo>
                    <a:pt x="15324" y="6141"/>
                    <a:pt x="15348" y="6153"/>
                    <a:pt x="15276" y="6153"/>
                  </a:cubicBezTo>
                  <a:cubicBezTo>
                    <a:pt x="15169" y="6308"/>
                    <a:pt x="14740" y="6450"/>
                    <a:pt x="14550" y="6522"/>
                  </a:cubicBezTo>
                  <a:cubicBezTo>
                    <a:pt x="14401" y="6583"/>
                    <a:pt x="14141" y="6709"/>
                    <a:pt x="13930" y="6709"/>
                  </a:cubicBezTo>
                  <a:cubicBezTo>
                    <a:pt x="13854" y="6709"/>
                    <a:pt x="13785" y="6693"/>
                    <a:pt x="13728" y="6653"/>
                  </a:cubicBezTo>
                  <a:cubicBezTo>
                    <a:pt x="13312" y="6355"/>
                    <a:pt x="13597" y="6248"/>
                    <a:pt x="13788" y="6188"/>
                  </a:cubicBezTo>
                  <a:cubicBezTo>
                    <a:pt x="14062" y="6093"/>
                    <a:pt x="14359" y="6069"/>
                    <a:pt x="14645" y="6069"/>
                  </a:cubicBezTo>
                  <a:close/>
                  <a:moveTo>
                    <a:pt x="17995" y="7090"/>
                  </a:moveTo>
                  <a:cubicBezTo>
                    <a:pt x="18097" y="7090"/>
                    <a:pt x="18200" y="7099"/>
                    <a:pt x="18300" y="7117"/>
                  </a:cubicBezTo>
                  <a:cubicBezTo>
                    <a:pt x="18396" y="7141"/>
                    <a:pt x="18539" y="7153"/>
                    <a:pt x="18550" y="7272"/>
                  </a:cubicBezTo>
                  <a:cubicBezTo>
                    <a:pt x="18550" y="7367"/>
                    <a:pt x="18241" y="7546"/>
                    <a:pt x="18181" y="7570"/>
                  </a:cubicBezTo>
                  <a:cubicBezTo>
                    <a:pt x="17999" y="7670"/>
                    <a:pt x="17769" y="7749"/>
                    <a:pt x="17554" y="7749"/>
                  </a:cubicBezTo>
                  <a:cubicBezTo>
                    <a:pt x="17487" y="7749"/>
                    <a:pt x="17422" y="7741"/>
                    <a:pt x="17360" y="7724"/>
                  </a:cubicBezTo>
                  <a:cubicBezTo>
                    <a:pt x="17193" y="7689"/>
                    <a:pt x="16979" y="7582"/>
                    <a:pt x="17074" y="7403"/>
                  </a:cubicBezTo>
                  <a:cubicBezTo>
                    <a:pt x="17110" y="7331"/>
                    <a:pt x="17241" y="7284"/>
                    <a:pt x="17312" y="7248"/>
                  </a:cubicBezTo>
                  <a:cubicBezTo>
                    <a:pt x="17520" y="7140"/>
                    <a:pt x="17757" y="7090"/>
                    <a:pt x="17995" y="7090"/>
                  </a:cubicBezTo>
                  <a:close/>
                  <a:moveTo>
                    <a:pt x="54186" y="7879"/>
                  </a:moveTo>
                  <a:cubicBezTo>
                    <a:pt x="54186" y="7915"/>
                    <a:pt x="54186" y="7963"/>
                    <a:pt x="54186" y="8010"/>
                  </a:cubicBezTo>
                  <a:cubicBezTo>
                    <a:pt x="54186" y="8010"/>
                    <a:pt x="54174" y="7998"/>
                    <a:pt x="54174" y="7998"/>
                  </a:cubicBezTo>
                  <a:cubicBezTo>
                    <a:pt x="54162" y="7974"/>
                    <a:pt x="54150" y="7951"/>
                    <a:pt x="54138" y="7927"/>
                  </a:cubicBezTo>
                  <a:cubicBezTo>
                    <a:pt x="54162" y="7915"/>
                    <a:pt x="54174" y="7903"/>
                    <a:pt x="54186" y="7879"/>
                  </a:cubicBezTo>
                  <a:close/>
                  <a:moveTo>
                    <a:pt x="14696" y="8031"/>
                  </a:moveTo>
                  <a:cubicBezTo>
                    <a:pt x="14788" y="8031"/>
                    <a:pt x="14907" y="8057"/>
                    <a:pt x="14967" y="8117"/>
                  </a:cubicBezTo>
                  <a:cubicBezTo>
                    <a:pt x="15145" y="8272"/>
                    <a:pt x="14883" y="8415"/>
                    <a:pt x="14729" y="8439"/>
                  </a:cubicBezTo>
                  <a:cubicBezTo>
                    <a:pt x="14586" y="8427"/>
                    <a:pt x="14300" y="8332"/>
                    <a:pt x="14407" y="8153"/>
                  </a:cubicBezTo>
                  <a:cubicBezTo>
                    <a:pt x="14455" y="8082"/>
                    <a:pt x="14562" y="8046"/>
                    <a:pt x="14645" y="8034"/>
                  </a:cubicBezTo>
                  <a:cubicBezTo>
                    <a:pt x="14661" y="8032"/>
                    <a:pt x="14678" y="8031"/>
                    <a:pt x="14696" y="8031"/>
                  </a:cubicBezTo>
                  <a:close/>
                  <a:moveTo>
                    <a:pt x="21338" y="11827"/>
                  </a:moveTo>
                  <a:cubicBezTo>
                    <a:pt x="21591" y="11827"/>
                    <a:pt x="21895" y="12320"/>
                    <a:pt x="21956" y="12570"/>
                  </a:cubicBezTo>
                  <a:cubicBezTo>
                    <a:pt x="21979" y="12665"/>
                    <a:pt x="22015" y="12773"/>
                    <a:pt x="21991" y="12868"/>
                  </a:cubicBezTo>
                  <a:cubicBezTo>
                    <a:pt x="21961" y="12983"/>
                    <a:pt x="21890" y="13021"/>
                    <a:pt x="21806" y="13021"/>
                  </a:cubicBezTo>
                  <a:cubicBezTo>
                    <a:pt x="21726" y="13021"/>
                    <a:pt x="21632" y="12986"/>
                    <a:pt x="21551" y="12951"/>
                  </a:cubicBezTo>
                  <a:cubicBezTo>
                    <a:pt x="21229" y="12796"/>
                    <a:pt x="20991" y="12451"/>
                    <a:pt x="21086" y="12082"/>
                  </a:cubicBezTo>
                  <a:cubicBezTo>
                    <a:pt x="21152" y="11898"/>
                    <a:pt x="21241" y="11827"/>
                    <a:pt x="21338" y="11827"/>
                  </a:cubicBezTo>
                  <a:close/>
                  <a:moveTo>
                    <a:pt x="32862" y="12892"/>
                  </a:moveTo>
                  <a:lnTo>
                    <a:pt x="32862" y="12892"/>
                  </a:lnTo>
                  <a:cubicBezTo>
                    <a:pt x="32921" y="12963"/>
                    <a:pt x="32981" y="13023"/>
                    <a:pt x="33028" y="13082"/>
                  </a:cubicBezTo>
                  <a:cubicBezTo>
                    <a:pt x="33005" y="13070"/>
                    <a:pt x="32981" y="13058"/>
                    <a:pt x="32969" y="13046"/>
                  </a:cubicBezTo>
                  <a:cubicBezTo>
                    <a:pt x="32921" y="12999"/>
                    <a:pt x="32897" y="12963"/>
                    <a:pt x="32862" y="12892"/>
                  </a:cubicBezTo>
                  <a:close/>
                  <a:moveTo>
                    <a:pt x="28815" y="15080"/>
                  </a:moveTo>
                  <a:cubicBezTo>
                    <a:pt x="28943" y="15080"/>
                    <a:pt x="29073" y="15092"/>
                    <a:pt x="29207" y="15118"/>
                  </a:cubicBezTo>
                  <a:cubicBezTo>
                    <a:pt x="29659" y="15202"/>
                    <a:pt x="31469" y="15844"/>
                    <a:pt x="30135" y="16142"/>
                  </a:cubicBezTo>
                  <a:cubicBezTo>
                    <a:pt x="30077" y="16156"/>
                    <a:pt x="30013" y="16161"/>
                    <a:pt x="29945" y="16161"/>
                  </a:cubicBezTo>
                  <a:cubicBezTo>
                    <a:pt x="29668" y="16161"/>
                    <a:pt x="29331" y="16070"/>
                    <a:pt x="29066" y="16070"/>
                  </a:cubicBezTo>
                  <a:cubicBezTo>
                    <a:pt x="29053" y="16070"/>
                    <a:pt x="29040" y="16070"/>
                    <a:pt x="29028" y="16071"/>
                  </a:cubicBezTo>
                  <a:cubicBezTo>
                    <a:pt x="28103" y="16105"/>
                    <a:pt x="27188" y="16299"/>
                    <a:pt x="26274" y="16299"/>
                  </a:cubicBezTo>
                  <a:cubicBezTo>
                    <a:pt x="26224" y="16299"/>
                    <a:pt x="26173" y="16298"/>
                    <a:pt x="26123" y="16297"/>
                  </a:cubicBezTo>
                  <a:cubicBezTo>
                    <a:pt x="25985" y="16297"/>
                    <a:pt x="25769" y="16307"/>
                    <a:pt x="25577" y="16307"/>
                  </a:cubicBezTo>
                  <a:cubicBezTo>
                    <a:pt x="25208" y="16307"/>
                    <a:pt x="24931" y="16270"/>
                    <a:pt x="25480" y="16059"/>
                  </a:cubicBezTo>
                  <a:cubicBezTo>
                    <a:pt x="25873" y="15916"/>
                    <a:pt x="26290" y="15785"/>
                    <a:pt x="26694" y="15678"/>
                  </a:cubicBezTo>
                  <a:cubicBezTo>
                    <a:pt x="27424" y="15465"/>
                    <a:pt x="28084" y="15080"/>
                    <a:pt x="28815" y="15080"/>
                  </a:cubicBezTo>
                  <a:close/>
                  <a:moveTo>
                    <a:pt x="31750" y="18591"/>
                  </a:moveTo>
                  <a:lnTo>
                    <a:pt x="31750" y="18591"/>
                  </a:lnTo>
                  <a:cubicBezTo>
                    <a:pt x="31751" y="18592"/>
                    <a:pt x="31753" y="18593"/>
                    <a:pt x="31754" y="18595"/>
                  </a:cubicBezTo>
                  <a:cubicBezTo>
                    <a:pt x="31753" y="18594"/>
                    <a:pt x="31751" y="18592"/>
                    <a:pt x="31750" y="18591"/>
                  </a:cubicBezTo>
                  <a:close/>
                  <a:moveTo>
                    <a:pt x="37403" y="18124"/>
                  </a:moveTo>
                  <a:cubicBezTo>
                    <a:pt x="37414" y="18124"/>
                    <a:pt x="37424" y="18126"/>
                    <a:pt x="37434" y="18130"/>
                  </a:cubicBezTo>
                  <a:cubicBezTo>
                    <a:pt x="37529" y="18178"/>
                    <a:pt x="37529" y="18476"/>
                    <a:pt x="37481" y="18547"/>
                  </a:cubicBezTo>
                  <a:cubicBezTo>
                    <a:pt x="37420" y="18670"/>
                    <a:pt x="37303" y="18704"/>
                    <a:pt x="37174" y="18704"/>
                  </a:cubicBezTo>
                  <a:cubicBezTo>
                    <a:pt x="37027" y="18704"/>
                    <a:pt x="36863" y="18661"/>
                    <a:pt x="36743" y="18654"/>
                  </a:cubicBezTo>
                  <a:cubicBezTo>
                    <a:pt x="36720" y="18654"/>
                    <a:pt x="36697" y="18653"/>
                    <a:pt x="36674" y="18653"/>
                  </a:cubicBezTo>
                  <a:cubicBezTo>
                    <a:pt x="36448" y="18653"/>
                    <a:pt x="36229" y="18685"/>
                    <a:pt x="36010" y="18685"/>
                  </a:cubicBezTo>
                  <a:cubicBezTo>
                    <a:pt x="35886" y="18685"/>
                    <a:pt x="35762" y="18675"/>
                    <a:pt x="35636" y="18642"/>
                  </a:cubicBezTo>
                  <a:cubicBezTo>
                    <a:pt x="35564" y="18619"/>
                    <a:pt x="35505" y="18595"/>
                    <a:pt x="35445" y="18571"/>
                  </a:cubicBezTo>
                  <a:cubicBezTo>
                    <a:pt x="35648" y="18547"/>
                    <a:pt x="35862" y="18523"/>
                    <a:pt x="36065" y="18500"/>
                  </a:cubicBezTo>
                  <a:cubicBezTo>
                    <a:pt x="36457" y="18416"/>
                    <a:pt x="36874" y="18190"/>
                    <a:pt x="37267" y="18154"/>
                  </a:cubicBezTo>
                  <a:cubicBezTo>
                    <a:pt x="37305" y="18154"/>
                    <a:pt x="37359" y="18124"/>
                    <a:pt x="37403" y="18124"/>
                  </a:cubicBezTo>
                  <a:close/>
                  <a:moveTo>
                    <a:pt x="33379" y="16848"/>
                  </a:moveTo>
                  <a:cubicBezTo>
                    <a:pt x="33609" y="16848"/>
                    <a:pt x="33780" y="16998"/>
                    <a:pt x="33886" y="17297"/>
                  </a:cubicBezTo>
                  <a:cubicBezTo>
                    <a:pt x="34347" y="17615"/>
                    <a:pt x="34429" y="17774"/>
                    <a:pt x="34116" y="17774"/>
                  </a:cubicBezTo>
                  <a:cubicBezTo>
                    <a:pt x="34065" y="17774"/>
                    <a:pt x="34004" y="17770"/>
                    <a:pt x="33933" y="17761"/>
                  </a:cubicBezTo>
                  <a:cubicBezTo>
                    <a:pt x="33850" y="17821"/>
                    <a:pt x="33695" y="17797"/>
                    <a:pt x="33612" y="17845"/>
                  </a:cubicBezTo>
                  <a:cubicBezTo>
                    <a:pt x="33350" y="17988"/>
                    <a:pt x="33326" y="18107"/>
                    <a:pt x="33195" y="18369"/>
                  </a:cubicBezTo>
                  <a:cubicBezTo>
                    <a:pt x="33004" y="18735"/>
                    <a:pt x="32924" y="18861"/>
                    <a:pt x="32878" y="18861"/>
                  </a:cubicBezTo>
                  <a:cubicBezTo>
                    <a:pt x="32782" y="18861"/>
                    <a:pt x="32843" y="18290"/>
                    <a:pt x="32350" y="18226"/>
                  </a:cubicBezTo>
                  <a:cubicBezTo>
                    <a:pt x="32350" y="18226"/>
                    <a:pt x="31730" y="18436"/>
                    <a:pt x="31736" y="18562"/>
                  </a:cubicBezTo>
                  <a:lnTo>
                    <a:pt x="31736" y="18562"/>
                  </a:lnTo>
                  <a:cubicBezTo>
                    <a:pt x="31694" y="18404"/>
                    <a:pt x="31865" y="17804"/>
                    <a:pt x="31778" y="17630"/>
                  </a:cubicBezTo>
                  <a:cubicBezTo>
                    <a:pt x="31631" y="17305"/>
                    <a:pt x="31226" y="17183"/>
                    <a:pt x="30847" y="17183"/>
                  </a:cubicBezTo>
                  <a:cubicBezTo>
                    <a:pt x="30795" y="17183"/>
                    <a:pt x="30744" y="17186"/>
                    <a:pt x="30695" y="17190"/>
                  </a:cubicBezTo>
                  <a:cubicBezTo>
                    <a:pt x="31493" y="17071"/>
                    <a:pt x="32302" y="16987"/>
                    <a:pt x="33112" y="16904"/>
                  </a:cubicBezTo>
                  <a:cubicBezTo>
                    <a:pt x="33208" y="16867"/>
                    <a:pt x="33297" y="16848"/>
                    <a:pt x="33379" y="16848"/>
                  </a:cubicBezTo>
                  <a:close/>
                  <a:moveTo>
                    <a:pt x="30457" y="17214"/>
                  </a:moveTo>
                  <a:cubicBezTo>
                    <a:pt x="30421" y="17226"/>
                    <a:pt x="30385" y="17237"/>
                    <a:pt x="30350" y="17249"/>
                  </a:cubicBezTo>
                  <a:cubicBezTo>
                    <a:pt x="29849" y="17392"/>
                    <a:pt x="29302" y="18011"/>
                    <a:pt x="29242" y="18535"/>
                  </a:cubicBezTo>
                  <a:cubicBezTo>
                    <a:pt x="29195" y="19000"/>
                    <a:pt x="29457" y="19011"/>
                    <a:pt x="29528" y="19381"/>
                  </a:cubicBezTo>
                  <a:cubicBezTo>
                    <a:pt x="29599" y="19726"/>
                    <a:pt x="29814" y="19476"/>
                    <a:pt x="29361" y="19845"/>
                  </a:cubicBezTo>
                  <a:cubicBezTo>
                    <a:pt x="29254" y="19916"/>
                    <a:pt x="29159" y="20000"/>
                    <a:pt x="29064" y="20071"/>
                  </a:cubicBezTo>
                  <a:cubicBezTo>
                    <a:pt x="28768" y="19740"/>
                    <a:pt x="28461" y="19410"/>
                    <a:pt x="28154" y="19079"/>
                  </a:cubicBezTo>
                  <a:lnTo>
                    <a:pt x="28154" y="19079"/>
                  </a:lnTo>
                  <a:cubicBezTo>
                    <a:pt x="28203" y="19039"/>
                    <a:pt x="28375" y="17640"/>
                    <a:pt x="28351" y="17640"/>
                  </a:cubicBezTo>
                  <a:lnTo>
                    <a:pt x="28351" y="17640"/>
                  </a:lnTo>
                  <a:cubicBezTo>
                    <a:pt x="28351" y="17640"/>
                    <a:pt x="28351" y="17640"/>
                    <a:pt x="28350" y="17641"/>
                  </a:cubicBezTo>
                  <a:lnTo>
                    <a:pt x="28350" y="17641"/>
                  </a:lnTo>
                  <a:cubicBezTo>
                    <a:pt x="28532" y="17345"/>
                    <a:pt x="29636" y="17345"/>
                    <a:pt x="29921" y="17297"/>
                  </a:cubicBezTo>
                  <a:cubicBezTo>
                    <a:pt x="30100" y="17261"/>
                    <a:pt x="30278" y="17249"/>
                    <a:pt x="30457" y="17214"/>
                  </a:cubicBezTo>
                  <a:close/>
                  <a:moveTo>
                    <a:pt x="35826" y="19535"/>
                  </a:moveTo>
                  <a:cubicBezTo>
                    <a:pt x="35600" y="19773"/>
                    <a:pt x="35064" y="20000"/>
                    <a:pt x="34874" y="20095"/>
                  </a:cubicBezTo>
                  <a:cubicBezTo>
                    <a:pt x="34421" y="20297"/>
                    <a:pt x="33933" y="20428"/>
                    <a:pt x="33445" y="20524"/>
                  </a:cubicBezTo>
                  <a:cubicBezTo>
                    <a:pt x="33153" y="20574"/>
                    <a:pt x="32853" y="20624"/>
                    <a:pt x="32551" y="20624"/>
                  </a:cubicBezTo>
                  <a:cubicBezTo>
                    <a:pt x="32496" y="20624"/>
                    <a:pt x="32441" y="20623"/>
                    <a:pt x="32386" y="20619"/>
                  </a:cubicBezTo>
                  <a:cubicBezTo>
                    <a:pt x="31862" y="20571"/>
                    <a:pt x="31624" y="20250"/>
                    <a:pt x="32386" y="20107"/>
                  </a:cubicBezTo>
                  <a:cubicBezTo>
                    <a:pt x="32647" y="20047"/>
                    <a:pt x="32897" y="20059"/>
                    <a:pt x="33159" y="19964"/>
                  </a:cubicBezTo>
                  <a:cubicBezTo>
                    <a:pt x="33481" y="19845"/>
                    <a:pt x="33719" y="19654"/>
                    <a:pt x="34076" y="19619"/>
                  </a:cubicBezTo>
                  <a:cubicBezTo>
                    <a:pt x="34150" y="19614"/>
                    <a:pt x="34224" y="19612"/>
                    <a:pt x="34300" y="19612"/>
                  </a:cubicBezTo>
                  <a:cubicBezTo>
                    <a:pt x="34551" y="19612"/>
                    <a:pt x="34814" y="19633"/>
                    <a:pt x="35068" y="19633"/>
                  </a:cubicBezTo>
                  <a:cubicBezTo>
                    <a:pt x="35111" y="19633"/>
                    <a:pt x="35153" y="19632"/>
                    <a:pt x="35195" y="19631"/>
                  </a:cubicBezTo>
                  <a:cubicBezTo>
                    <a:pt x="35267" y="19619"/>
                    <a:pt x="35612" y="19559"/>
                    <a:pt x="35826" y="19535"/>
                  </a:cubicBezTo>
                  <a:close/>
                  <a:moveTo>
                    <a:pt x="3465" y="30465"/>
                  </a:moveTo>
                  <a:cubicBezTo>
                    <a:pt x="3477" y="30465"/>
                    <a:pt x="3477" y="30477"/>
                    <a:pt x="3477" y="30477"/>
                  </a:cubicBezTo>
                  <a:cubicBezTo>
                    <a:pt x="3489" y="30489"/>
                    <a:pt x="3489" y="30501"/>
                    <a:pt x="3489" y="30513"/>
                  </a:cubicBezTo>
                  <a:cubicBezTo>
                    <a:pt x="3489" y="30501"/>
                    <a:pt x="3477" y="30477"/>
                    <a:pt x="3465" y="30465"/>
                  </a:cubicBezTo>
                  <a:close/>
                  <a:moveTo>
                    <a:pt x="3489" y="31037"/>
                  </a:moveTo>
                  <a:cubicBezTo>
                    <a:pt x="3489" y="31180"/>
                    <a:pt x="3501" y="31215"/>
                    <a:pt x="3465" y="31299"/>
                  </a:cubicBezTo>
                  <a:cubicBezTo>
                    <a:pt x="3453" y="31323"/>
                    <a:pt x="3441" y="31358"/>
                    <a:pt x="3418" y="31394"/>
                  </a:cubicBezTo>
                  <a:cubicBezTo>
                    <a:pt x="3441" y="31263"/>
                    <a:pt x="3465" y="31144"/>
                    <a:pt x="3489" y="31037"/>
                  </a:cubicBezTo>
                  <a:close/>
                  <a:moveTo>
                    <a:pt x="19384" y="42298"/>
                  </a:moveTo>
                  <a:cubicBezTo>
                    <a:pt x="19474" y="42298"/>
                    <a:pt x="19564" y="42316"/>
                    <a:pt x="19658" y="42360"/>
                  </a:cubicBezTo>
                  <a:cubicBezTo>
                    <a:pt x="19717" y="42383"/>
                    <a:pt x="19753" y="42419"/>
                    <a:pt x="19789" y="42455"/>
                  </a:cubicBezTo>
                  <a:cubicBezTo>
                    <a:pt x="19598" y="42383"/>
                    <a:pt x="19384" y="42348"/>
                    <a:pt x="19134" y="42336"/>
                  </a:cubicBezTo>
                  <a:cubicBezTo>
                    <a:pt x="19219" y="42313"/>
                    <a:pt x="19302" y="42298"/>
                    <a:pt x="19384" y="42298"/>
                  </a:cubicBezTo>
                  <a:close/>
                  <a:moveTo>
                    <a:pt x="42934" y="47241"/>
                  </a:moveTo>
                  <a:cubicBezTo>
                    <a:pt x="42911" y="47253"/>
                    <a:pt x="42875" y="47265"/>
                    <a:pt x="42839" y="47289"/>
                  </a:cubicBezTo>
                  <a:cubicBezTo>
                    <a:pt x="42744" y="47336"/>
                    <a:pt x="42482" y="47467"/>
                    <a:pt x="42137" y="47551"/>
                  </a:cubicBezTo>
                  <a:cubicBezTo>
                    <a:pt x="42399" y="47420"/>
                    <a:pt x="42673" y="47313"/>
                    <a:pt x="42934" y="47241"/>
                  </a:cubicBezTo>
                  <a:close/>
                  <a:moveTo>
                    <a:pt x="35148" y="61493"/>
                  </a:moveTo>
                  <a:lnTo>
                    <a:pt x="35148" y="61493"/>
                  </a:lnTo>
                  <a:cubicBezTo>
                    <a:pt x="35183" y="61541"/>
                    <a:pt x="35219" y="61576"/>
                    <a:pt x="35243" y="61636"/>
                  </a:cubicBezTo>
                  <a:cubicBezTo>
                    <a:pt x="35243" y="61660"/>
                    <a:pt x="35243" y="61683"/>
                    <a:pt x="35255" y="61707"/>
                  </a:cubicBezTo>
                  <a:cubicBezTo>
                    <a:pt x="35219" y="61648"/>
                    <a:pt x="35195" y="61588"/>
                    <a:pt x="35148" y="61493"/>
                  </a:cubicBezTo>
                  <a:close/>
                  <a:moveTo>
                    <a:pt x="38381" y="72400"/>
                  </a:moveTo>
                  <a:cubicBezTo>
                    <a:pt x="38412" y="72400"/>
                    <a:pt x="38465" y="72406"/>
                    <a:pt x="38529" y="72411"/>
                  </a:cubicBezTo>
                  <a:cubicBezTo>
                    <a:pt x="38493" y="72435"/>
                    <a:pt x="38470" y="72459"/>
                    <a:pt x="38458" y="72482"/>
                  </a:cubicBezTo>
                  <a:cubicBezTo>
                    <a:pt x="38340" y="72416"/>
                    <a:pt x="38331" y="72400"/>
                    <a:pt x="38381" y="72400"/>
                  </a:cubicBezTo>
                  <a:close/>
                  <a:moveTo>
                    <a:pt x="44887" y="81079"/>
                  </a:moveTo>
                  <a:lnTo>
                    <a:pt x="44887" y="81079"/>
                  </a:lnTo>
                  <a:cubicBezTo>
                    <a:pt x="44851" y="81305"/>
                    <a:pt x="44804" y="81495"/>
                    <a:pt x="44732" y="81650"/>
                  </a:cubicBezTo>
                  <a:cubicBezTo>
                    <a:pt x="44649" y="81888"/>
                    <a:pt x="44506" y="82186"/>
                    <a:pt x="44327" y="82507"/>
                  </a:cubicBezTo>
                  <a:cubicBezTo>
                    <a:pt x="44554" y="82019"/>
                    <a:pt x="44744" y="81555"/>
                    <a:pt x="44887" y="81079"/>
                  </a:cubicBezTo>
                  <a:close/>
                  <a:moveTo>
                    <a:pt x="33517" y="1"/>
                  </a:moveTo>
                  <a:cubicBezTo>
                    <a:pt x="29804" y="1"/>
                    <a:pt x="26111" y="398"/>
                    <a:pt x="22444" y="1033"/>
                  </a:cubicBezTo>
                  <a:cubicBezTo>
                    <a:pt x="20420" y="1390"/>
                    <a:pt x="18372" y="1783"/>
                    <a:pt x="16407" y="2426"/>
                  </a:cubicBezTo>
                  <a:cubicBezTo>
                    <a:pt x="14693" y="2986"/>
                    <a:pt x="13562" y="4236"/>
                    <a:pt x="11931" y="4867"/>
                  </a:cubicBezTo>
                  <a:cubicBezTo>
                    <a:pt x="11728" y="4903"/>
                    <a:pt x="11454" y="4879"/>
                    <a:pt x="11264" y="4950"/>
                  </a:cubicBezTo>
                  <a:cubicBezTo>
                    <a:pt x="11109" y="5010"/>
                    <a:pt x="11061" y="5284"/>
                    <a:pt x="11264" y="5307"/>
                  </a:cubicBezTo>
                  <a:cubicBezTo>
                    <a:pt x="11002" y="5331"/>
                    <a:pt x="10752" y="5343"/>
                    <a:pt x="10538" y="5403"/>
                  </a:cubicBezTo>
                  <a:cubicBezTo>
                    <a:pt x="10049" y="5546"/>
                    <a:pt x="9668" y="5831"/>
                    <a:pt x="9216" y="6069"/>
                  </a:cubicBezTo>
                  <a:cubicBezTo>
                    <a:pt x="7001" y="7248"/>
                    <a:pt x="4977" y="8153"/>
                    <a:pt x="3049" y="9760"/>
                  </a:cubicBezTo>
                  <a:cubicBezTo>
                    <a:pt x="2965" y="9832"/>
                    <a:pt x="2977" y="9963"/>
                    <a:pt x="3049" y="10034"/>
                  </a:cubicBezTo>
                  <a:cubicBezTo>
                    <a:pt x="3370" y="10379"/>
                    <a:pt x="3799" y="10153"/>
                    <a:pt x="4096" y="10475"/>
                  </a:cubicBezTo>
                  <a:cubicBezTo>
                    <a:pt x="4811" y="11237"/>
                    <a:pt x="4180" y="11999"/>
                    <a:pt x="3989" y="12844"/>
                  </a:cubicBezTo>
                  <a:cubicBezTo>
                    <a:pt x="3775" y="13749"/>
                    <a:pt x="3965" y="14249"/>
                    <a:pt x="2929" y="14725"/>
                  </a:cubicBezTo>
                  <a:cubicBezTo>
                    <a:pt x="2858" y="14761"/>
                    <a:pt x="2810" y="14868"/>
                    <a:pt x="2834" y="14940"/>
                  </a:cubicBezTo>
                  <a:cubicBezTo>
                    <a:pt x="3013" y="15428"/>
                    <a:pt x="3513" y="15928"/>
                    <a:pt x="4013" y="15987"/>
                  </a:cubicBezTo>
                  <a:lnTo>
                    <a:pt x="4001" y="15987"/>
                  </a:lnTo>
                  <a:cubicBezTo>
                    <a:pt x="3775" y="16035"/>
                    <a:pt x="3846" y="16344"/>
                    <a:pt x="4049" y="16356"/>
                  </a:cubicBezTo>
                  <a:cubicBezTo>
                    <a:pt x="4501" y="16404"/>
                    <a:pt x="3775" y="16571"/>
                    <a:pt x="3430" y="16892"/>
                  </a:cubicBezTo>
                  <a:cubicBezTo>
                    <a:pt x="2989" y="17285"/>
                    <a:pt x="2584" y="17845"/>
                    <a:pt x="2275" y="18357"/>
                  </a:cubicBezTo>
                  <a:cubicBezTo>
                    <a:pt x="1751" y="19226"/>
                    <a:pt x="917" y="20297"/>
                    <a:pt x="489" y="21238"/>
                  </a:cubicBezTo>
                  <a:cubicBezTo>
                    <a:pt x="1" y="22286"/>
                    <a:pt x="120" y="22833"/>
                    <a:pt x="322" y="23964"/>
                  </a:cubicBezTo>
                  <a:cubicBezTo>
                    <a:pt x="620" y="25655"/>
                    <a:pt x="1870" y="26929"/>
                    <a:pt x="2191" y="28548"/>
                  </a:cubicBezTo>
                  <a:cubicBezTo>
                    <a:pt x="2334" y="29263"/>
                    <a:pt x="2251" y="29668"/>
                    <a:pt x="2525" y="30310"/>
                  </a:cubicBezTo>
                  <a:cubicBezTo>
                    <a:pt x="2584" y="30465"/>
                    <a:pt x="2929" y="30334"/>
                    <a:pt x="3037" y="30561"/>
                  </a:cubicBezTo>
                  <a:cubicBezTo>
                    <a:pt x="3251" y="31001"/>
                    <a:pt x="3084" y="31370"/>
                    <a:pt x="2620" y="31751"/>
                  </a:cubicBezTo>
                  <a:cubicBezTo>
                    <a:pt x="2537" y="31823"/>
                    <a:pt x="2548" y="31954"/>
                    <a:pt x="2620" y="32013"/>
                  </a:cubicBezTo>
                  <a:cubicBezTo>
                    <a:pt x="2918" y="32335"/>
                    <a:pt x="3501" y="32549"/>
                    <a:pt x="3739" y="32835"/>
                  </a:cubicBezTo>
                  <a:cubicBezTo>
                    <a:pt x="4275" y="33478"/>
                    <a:pt x="4001" y="33799"/>
                    <a:pt x="4001" y="34478"/>
                  </a:cubicBezTo>
                  <a:cubicBezTo>
                    <a:pt x="4001" y="34537"/>
                    <a:pt x="4037" y="34609"/>
                    <a:pt x="4096" y="34632"/>
                  </a:cubicBezTo>
                  <a:cubicBezTo>
                    <a:pt x="4644" y="34954"/>
                    <a:pt x="4763" y="35692"/>
                    <a:pt x="4918" y="36252"/>
                  </a:cubicBezTo>
                  <a:cubicBezTo>
                    <a:pt x="4942" y="36311"/>
                    <a:pt x="4989" y="36359"/>
                    <a:pt x="5061" y="36383"/>
                  </a:cubicBezTo>
                  <a:cubicBezTo>
                    <a:pt x="5213" y="36422"/>
                    <a:pt x="5348" y="36442"/>
                    <a:pt x="5473" y="36442"/>
                  </a:cubicBezTo>
                  <a:cubicBezTo>
                    <a:pt x="5767" y="36442"/>
                    <a:pt x="6006" y="36331"/>
                    <a:pt x="6299" y="36097"/>
                  </a:cubicBezTo>
                  <a:cubicBezTo>
                    <a:pt x="6347" y="36049"/>
                    <a:pt x="6358" y="35966"/>
                    <a:pt x="6347" y="35906"/>
                  </a:cubicBezTo>
                  <a:cubicBezTo>
                    <a:pt x="6251" y="35537"/>
                    <a:pt x="6037" y="35240"/>
                    <a:pt x="5942" y="34871"/>
                  </a:cubicBezTo>
                  <a:cubicBezTo>
                    <a:pt x="5918" y="34811"/>
                    <a:pt x="5870" y="34752"/>
                    <a:pt x="5799" y="34740"/>
                  </a:cubicBezTo>
                  <a:cubicBezTo>
                    <a:pt x="5501" y="34668"/>
                    <a:pt x="5263" y="33918"/>
                    <a:pt x="5084" y="33287"/>
                  </a:cubicBezTo>
                  <a:cubicBezTo>
                    <a:pt x="5096" y="33263"/>
                    <a:pt x="5108" y="33228"/>
                    <a:pt x="5108" y="33192"/>
                  </a:cubicBezTo>
                  <a:cubicBezTo>
                    <a:pt x="5108" y="33144"/>
                    <a:pt x="5084" y="33097"/>
                    <a:pt x="5013" y="33013"/>
                  </a:cubicBezTo>
                  <a:cubicBezTo>
                    <a:pt x="4965" y="32811"/>
                    <a:pt x="4906" y="32632"/>
                    <a:pt x="4870" y="32513"/>
                  </a:cubicBezTo>
                  <a:cubicBezTo>
                    <a:pt x="4715" y="32096"/>
                    <a:pt x="4358" y="31334"/>
                    <a:pt x="4465" y="30930"/>
                  </a:cubicBezTo>
                  <a:cubicBezTo>
                    <a:pt x="4489" y="30858"/>
                    <a:pt x="4465" y="30787"/>
                    <a:pt x="4418" y="30739"/>
                  </a:cubicBezTo>
                  <a:cubicBezTo>
                    <a:pt x="3933" y="30272"/>
                    <a:pt x="3405" y="28617"/>
                    <a:pt x="3771" y="28617"/>
                  </a:cubicBezTo>
                  <a:cubicBezTo>
                    <a:pt x="3882" y="28617"/>
                    <a:pt x="4073" y="28766"/>
                    <a:pt x="4370" y="29144"/>
                  </a:cubicBezTo>
                  <a:cubicBezTo>
                    <a:pt x="4775" y="29656"/>
                    <a:pt x="4418" y="30275"/>
                    <a:pt x="4573" y="30715"/>
                  </a:cubicBezTo>
                  <a:cubicBezTo>
                    <a:pt x="4751" y="31192"/>
                    <a:pt x="5180" y="31942"/>
                    <a:pt x="5477" y="32263"/>
                  </a:cubicBezTo>
                  <a:cubicBezTo>
                    <a:pt x="5775" y="32596"/>
                    <a:pt x="6751" y="32704"/>
                    <a:pt x="6156" y="33168"/>
                  </a:cubicBezTo>
                  <a:cubicBezTo>
                    <a:pt x="6085" y="33228"/>
                    <a:pt x="6097" y="33335"/>
                    <a:pt x="6132" y="33406"/>
                  </a:cubicBezTo>
                  <a:cubicBezTo>
                    <a:pt x="6680" y="34442"/>
                    <a:pt x="7966" y="35061"/>
                    <a:pt x="8537" y="36240"/>
                  </a:cubicBezTo>
                  <a:cubicBezTo>
                    <a:pt x="9014" y="37204"/>
                    <a:pt x="8633" y="38288"/>
                    <a:pt x="9049" y="39157"/>
                  </a:cubicBezTo>
                  <a:cubicBezTo>
                    <a:pt x="9371" y="39788"/>
                    <a:pt x="10502" y="40562"/>
                    <a:pt x="11145" y="40907"/>
                  </a:cubicBezTo>
                  <a:cubicBezTo>
                    <a:pt x="12264" y="41526"/>
                    <a:pt x="13681" y="42181"/>
                    <a:pt x="14907" y="42633"/>
                  </a:cubicBezTo>
                  <a:cubicBezTo>
                    <a:pt x="15512" y="42862"/>
                    <a:pt x="16016" y="42935"/>
                    <a:pt x="16500" y="42935"/>
                  </a:cubicBezTo>
                  <a:cubicBezTo>
                    <a:pt x="16796" y="42935"/>
                    <a:pt x="17085" y="42908"/>
                    <a:pt x="17384" y="42872"/>
                  </a:cubicBezTo>
                  <a:lnTo>
                    <a:pt x="17467" y="42872"/>
                  </a:lnTo>
                  <a:cubicBezTo>
                    <a:pt x="17527" y="42860"/>
                    <a:pt x="17574" y="42848"/>
                    <a:pt x="17634" y="42836"/>
                  </a:cubicBezTo>
                  <a:cubicBezTo>
                    <a:pt x="17967" y="42800"/>
                    <a:pt x="18312" y="42753"/>
                    <a:pt x="18693" y="42717"/>
                  </a:cubicBezTo>
                  <a:cubicBezTo>
                    <a:pt x="18710" y="42716"/>
                    <a:pt x="18727" y="42715"/>
                    <a:pt x="18745" y="42715"/>
                  </a:cubicBezTo>
                  <a:cubicBezTo>
                    <a:pt x="19112" y="42715"/>
                    <a:pt x="19750" y="42946"/>
                    <a:pt x="20432" y="43264"/>
                  </a:cubicBezTo>
                  <a:cubicBezTo>
                    <a:pt x="20682" y="43455"/>
                    <a:pt x="20872" y="43515"/>
                    <a:pt x="21217" y="43634"/>
                  </a:cubicBezTo>
                  <a:cubicBezTo>
                    <a:pt x="22039" y="44050"/>
                    <a:pt x="22837" y="44503"/>
                    <a:pt x="23206" y="44717"/>
                  </a:cubicBezTo>
                  <a:cubicBezTo>
                    <a:pt x="23563" y="44919"/>
                    <a:pt x="23956" y="45098"/>
                    <a:pt x="24349" y="45253"/>
                  </a:cubicBezTo>
                  <a:cubicBezTo>
                    <a:pt x="24515" y="45372"/>
                    <a:pt x="24694" y="45455"/>
                    <a:pt x="24968" y="45515"/>
                  </a:cubicBezTo>
                  <a:cubicBezTo>
                    <a:pt x="25016" y="45539"/>
                    <a:pt x="25075" y="45550"/>
                    <a:pt x="25123" y="45562"/>
                  </a:cubicBezTo>
                  <a:cubicBezTo>
                    <a:pt x="26718" y="46170"/>
                    <a:pt x="28242" y="46777"/>
                    <a:pt x="28456" y="48825"/>
                  </a:cubicBezTo>
                  <a:cubicBezTo>
                    <a:pt x="28468" y="48920"/>
                    <a:pt x="28516" y="48979"/>
                    <a:pt x="28599" y="49015"/>
                  </a:cubicBezTo>
                  <a:cubicBezTo>
                    <a:pt x="29480" y="49337"/>
                    <a:pt x="29492" y="49337"/>
                    <a:pt x="30314" y="49991"/>
                  </a:cubicBezTo>
                  <a:cubicBezTo>
                    <a:pt x="30469" y="50099"/>
                    <a:pt x="30397" y="50253"/>
                    <a:pt x="30552" y="50337"/>
                  </a:cubicBezTo>
                  <a:cubicBezTo>
                    <a:pt x="31445" y="50801"/>
                    <a:pt x="32528" y="50432"/>
                    <a:pt x="33195" y="51396"/>
                  </a:cubicBezTo>
                  <a:cubicBezTo>
                    <a:pt x="33234" y="51451"/>
                    <a:pt x="33294" y="51486"/>
                    <a:pt x="33358" y="51486"/>
                  </a:cubicBezTo>
                  <a:cubicBezTo>
                    <a:pt x="33391" y="51486"/>
                    <a:pt x="33425" y="51476"/>
                    <a:pt x="33457" y="51456"/>
                  </a:cubicBezTo>
                  <a:cubicBezTo>
                    <a:pt x="33694" y="51315"/>
                    <a:pt x="33806" y="51263"/>
                    <a:pt x="33852" y="51263"/>
                  </a:cubicBezTo>
                  <a:cubicBezTo>
                    <a:pt x="33974" y="51263"/>
                    <a:pt x="33642" y="51617"/>
                    <a:pt x="33910" y="51635"/>
                  </a:cubicBezTo>
                  <a:cubicBezTo>
                    <a:pt x="34209" y="51656"/>
                    <a:pt x="34396" y="51763"/>
                    <a:pt x="34611" y="51763"/>
                  </a:cubicBezTo>
                  <a:cubicBezTo>
                    <a:pt x="34747" y="51763"/>
                    <a:pt x="34895" y="51721"/>
                    <a:pt x="35088" y="51587"/>
                  </a:cubicBezTo>
                  <a:cubicBezTo>
                    <a:pt x="35172" y="51527"/>
                    <a:pt x="35207" y="51420"/>
                    <a:pt x="35148" y="51325"/>
                  </a:cubicBezTo>
                  <a:cubicBezTo>
                    <a:pt x="34969" y="50992"/>
                    <a:pt x="34624" y="50777"/>
                    <a:pt x="34981" y="50420"/>
                  </a:cubicBezTo>
                  <a:cubicBezTo>
                    <a:pt x="35123" y="50276"/>
                    <a:pt x="35276" y="50216"/>
                    <a:pt x="35434" y="50216"/>
                  </a:cubicBezTo>
                  <a:cubicBezTo>
                    <a:pt x="36005" y="50216"/>
                    <a:pt x="36634" y="50997"/>
                    <a:pt x="36969" y="51361"/>
                  </a:cubicBezTo>
                  <a:cubicBezTo>
                    <a:pt x="37743" y="52194"/>
                    <a:pt x="37886" y="53349"/>
                    <a:pt x="37862" y="54480"/>
                  </a:cubicBezTo>
                  <a:cubicBezTo>
                    <a:pt x="37850" y="55349"/>
                    <a:pt x="37505" y="55552"/>
                    <a:pt x="37017" y="56135"/>
                  </a:cubicBezTo>
                  <a:cubicBezTo>
                    <a:pt x="36184" y="57147"/>
                    <a:pt x="33576" y="58838"/>
                    <a:pt x="33921" y="60588"/>
                  </a:cubicBezTo>
                  <a:cubicBezTo>
                    <a:pt x="33981" y="60910"/>
                    <a:pt x="34433" y="61255"/>
                    <a:pt x="34457" y="61398"/>
                  </a:cubicBezTo>
                  <a:cubicBezTo>
                    <a:pt x="34648" y="62600"/>
                    <a:pt x="33838" y="61898"/>
                    <a:pt x="33564" y="62624"/>
                  </a:cubicBezTo>
                  <a:cubicBezTo>
                    <a:pt x="33171" y="63612"/>
                    <a:pt x="33433" y="64565"/>
                    <a:pt x="34017" y="65267"/>
                  </a:cubicBezTo>
                  <a:cubicBezTo>
                    <a:pt x="34517" y="65886"/>
                    <a:pt x="35326" y="66339"/>
                    <a:pt x="35862" y="67041"/>
                  </a:cubicBezTo>
                  <a:cubicBezTo>
                    <a:pt x="36338" y="67660"/>
                    <a:pt x="36803" y="68291"/>
                    <a:pt x="37255" y="68934"/>
                  </a:cubicBezTo>
                  <a:cubicBezTo>
                    <a:pt x="37684" y="69542"/>
                    <a:pt x="38493" y="70458"/>
                    <a:pt x="38601" y="71196"/>
                  </a:cubicBezTo>
                  <a:cubicBezTo>
                    <a:pt x="38636" y="71542"/>
                    <a:pt x="38136" y="72363"/>
                    <a:pt x="38208" y="72578"/>
                  </a:cubicBezTo>
                  <a:cubicBezTo>
                    <a:pt x="38577" y="73637"/>
                    <a:pt x="40625" y="73923"/>
                    <a:pt x="41518" y="74280"/>
                  </a:cubicBezTo>
                  <a:cubicBezTo>
                    <a:pt x="42565" y="74697"/>
                    <a:pt x="44351" y="75245"/>
                    <a:pt x="44816" y="76459"/>
                  </a:cubicBezTo>
                  <a:cubicBezTo>
                    <a:pt x="45054" y="77102"/>
                    <a:pt x="44887" y="78090"/>
                    <a:pt x="44863" y="78757"/>
                  </a:cubicBezTo>
                  <a:cubicBezTo>
                    <a:pt x="44804" y="80305"/>
                    <a:pt x="44673" y="81543"/>
                    <a:pt x="43887" y="82912"/>
                  </a:cubicBezTo>
                  <a:cubicBezTo>
                    <a:pt x="43280" y="83984"/>
                    <a:pt x="42708" y="84805"/>
                    <a:pt x="42506" y="86032"/>
                  </a:cubicBezTo>
                  <a:cubicBezTo>
                    <a:pt x="42399" y="86758"/>
                    <a:pt x="42601" y="87722"/>
                    <a:pt x="42149" y="88365"/>
                  </a:cubicBezTo>
                  <a:cubicBezTo>
                    <a:pt x="41815" y="88853"/>
                    <a:pt x="41089" y="89068"/>
                    <a:pt x="40708" y="89556"/>
                  </a:cubicBezTo>
                  <a:cubicBezTo>
                    <a:pt x="40208" y="90223"/>
                    <a:pt x="40184" y="90889"/>
                    <a:pt x="40006" y="91699"/>
                  </a:cubicBezTo>
                  <a:cubicBezTo>
                    <a:pt x="39779" y="92675"/>
                    <a:pt x="38743" y="93783"/>
                    <a:pt x="38732" y="94735"/>
                  </a:cubicBezTo>
                  <a:cubicBezTo>
                    <a:pt x="38732" y="94771"/>
                    <a:pt x="38755" y="94807"/>
                    <a:pt x="38767" y="94842"/>
                  </a:cubicBezTo>
                  <a:cubicBezTo>
                    <a:pt x="38743" y="94842"/>
                    <a:pt x="38720" y="94854"/>
                    <a:pt x="38696" y="94878"/>
                  </a:cubicBezTo>
                  <a:cubicBezTo>
                    <a:pt x="38684" y="94878"/>
                    <a:pt x="38684" y="94890"/>
                    <a:pt x="38672" y="94890"/>
                  </a:cubicBezTo>
                  <a:cubicBezTo>
                    <a:pt x="38672" y="94902"/>
                    <a:pt x="38660" y="94902"/>
                    <a:pt x="38660" y="94902"/>
                  </a:cubicBezTo>
                  <a:cubicBezTo>
                    <a:pt x="38660" y="94902"/>
                    <a:pt x="38648" y="94914"/>
                    <a:pt x="38648" y="94914"/>
                  </a:cubicBezTo>
                  <a:cubicBezTo>
                    <a:pt x="38648" y="94926"/>
                    <a:pt x="38636" y="94926"/>
                    <a:pt x="38636" y="94937"/>
                  </a:cubicBezTo>
                  <a:cubicBezTo>
                    <a:pt x="38422" y="95140"/>
                    <a:pt x="38362" y="95485"/>
                    <a:pt x="38112" y="95676"/>
                  </a:cubicBezTo>
                  <a:cubicBezTo>
                    <a:pt x="37850" y="95866"/>
                    <a:pt x="37505" y="95926"/>
                    <a:pt x="37255" y="96152"/>
                  </a:cubicBezTo>
                  <a:cubicBezTo>
                    <a:pt x="37100" y="96283"/>
                    <a:pt x="37029" y="96450"/>
                    <a:pt x="37208" y="96604"/>
                  </a:cubicBezTo>
                  <a:cubicBezTo>
                    <a:pt x="37286" y="96667"/>
                    <a:pt x="37384" y="96691"/>
                    <a:pt x="37487" y="96691"/>
                  </a:cubicBezTo>
                  <a:cubicBezTo>
                    <a:pt x="37620" y="96691"/>
                    <a:pt x="37760" y="96651"/>
                    <a:pt x="37874" y="96604"/>
                  </a:cubicBezTo>
                  <a:cubicBezTo>
                    <a:pt x="38124" y="96509"/>
                    <a:pt x="38362" y="96354"/>
                    <a:pt x="38589" y="96200"/>
                  </a:cubicBezTo>
                  <a:lnTo>
                    <a:pt x="38589" y="96200"/>
                  </a:lnTo>
                  <a:cubicBezTo>
                    <a:pt x="38291" y="96628"/>
                    <a:pt x="38017" y="97069"/>
                    <a:pt x="37862" y="97545"/>
                  </a:cubicBezTo>
                  <a:cubicBezTo>
                    <a:pt x="37197" y="99641"/>
                    <a:pt x="39375" y="100189"/>
                    <a:pt x="41433" y="100189"/>
                  </a:cubicBezTo>
                  <a:cubicBezTo>
                    <a:pt x="42544" y="100189"/>
                    <a:pt x="43621" y="100029"/>
                    <a:pt x="44197" y="99867"/>
                  </a:cubicBezTo>
                  <a:cubicBezTo>
                    <a:pt x="44395" y="99808"/>
                    <a:pt x="44364" y="99497"/>
                    <a:pt x="44160" y="99497"/>
                  </a:cubicBezTo>
                  <a:cubicBezTo>
                    <a:pt x="44157" y="99497"/>
                    <a:pt x="44153" y="99497"/>
                    <a:pt x="44149" y="99498"/>
                  </a:cubicBezTo>
                  <a:cubicBezTo>
                    <a:pt x="43944" y="99504"/>
                    <a:pt x="43812" y="99520"/>
                    <a:pt x="43717" y="99520"/>
                  </a:cubicBezTo>
                  <a:cubicBezTo>
                    <a:pt x="43472" y="99520"/>
                    <a:pt x="43484" y="99413"/>
                    <a:pt x="43149" y="98759"/>
                  </a:cubicBezTo>
                  <a:cubicBezTo>
                    <a:pt x="42788" y="98072"/>
                    <a:pt x="42657" y="97961"/>
                    <a:pt x="42680" y="97961"/>
                  </a:cubicBezTo>
                  <a:cubicBezTo>
                    <a:pt x="42692" y="97961"/>
                    <a:pt x="42739" y="97987"/>
                    <a:pt x="42814" y="97987"/>
                  </a:cubicBezTo>
                  <a:cubicBezTo>
                    <a:pt x="42912" y="97987"/>
                    <a:pt x="43058" y="97942"/>
                    <a:pt x="43232" y="97735"/>
                  </a:cubicBezTo>
                  <a:cubicBezTo>
                    <a:pt x="43839" y="97021"/>
                    <a:pt x="44947" y="96890"/>
                    <a:pt x="45721" y="96438"/>
                  </a:cubicBezTo>
                  <a:cubicBezTo>
                    <a:pt x="45840" y="96354"/>
                    <a:pt x="45840" y="96116"/>
                    <a:pt x="45673" y="96092"/>
                  </a:cubicBezTo>
                  <a:cubicBezTo>
                    <a:pt x="45435" y="96057"/>
                    <a:pt x="45149" y="96033"/>
                    <a:pt x="44982" y="95842"/>
                  </a:cubicBezTo>
                  <a:cubicBezTo>
                    <a:pt x="44911" y="95759"/>
                    <a:pt x="44851" y="95699"/>
                    <a:pt x="44792" y="95652"/>
                  </a:cubicBezTo>
                  <a:cubicBezTo>
                    <a:pt x="44899" y="95652"/>
                    <a:pt x="45042" y="95628"/>
                    <a:pt x="45220" y="95497"/>
                  </a:cubicBezTo>
                  <a:cubicBezTo>
                    <a:pt x="45649" y="95188"/>
                    <a:pt x="46054" y="95104"/>
                    <a:pt x="46399" y="94664"/>
                  </a:cubicBezTo>
                  <a:cubicBezTo>
                    <a:pt x="47054" y="93783"/>
                    <a:pt x="46649" y="93140"/>
                    <a:pt x="47947" y="92806"/>
                  </a:cubicBezTo>
                  <a:cubicBezTo>
                    <a:pt x="47999" y="92792"/>
                    <a:pt x="48057" y="92787"/>
                    <a:pt x="48119" y="92787"/>
                  </a:cubicBezTo>
                  <a:cubicBezTo>
                    <a:pt x="48290" y="92787"/>
                    <a:pt x="48490" y="92826"/>
                    <a:pt x="48682" y="92826"/>
                  </a:cubicBezTo>
                  <a:cubicBezTo>
                    <a:pt x="48769" y="92826"/>
                    <a:pt x="48855" y="92818"/>
                    <a:pt x="48935" y="92794"/>
                  </a:cubicBezTo>
                  <a:cubicBezTo>
                    <a:pt x="49411" y="92675"/>
                    <a:pt x="49590" y="91580"/>
                    <a:pt x="50566" y="91294"/>
                  </a:cubicBezTo>
                  <a:cubicBezTo>
                    <a:pt x="50649" y="91274"/>
                    <a:pt x="50734" y="91267"/>
                    <a:pt x="50822" y="91267"/>
                  </a:cubicBezTo>
                  <a:cubicBezTo>
                    <a:pt x="50994" y="91267"/>
                    <a:pt x="51174" y="91293"/>
                    <a:pt x="51352" y="91293"/>
                  </a:cubicBezTo>
                  <a:cubicBezTo>
                    <a:pt x="51453" y="91293"/>
                    <a:pt x="51553" y="91284"/>
                    <a:pt x="51650" y="91258"/>
                  </a:cubicBezTo>
                  <a:cubicBezTo>
                    <a:pt x="52507" y="91032"/>
                    <a:pt x="54138" y="90139"/>
                    <a:pt x="54567" y="89353"/>
                  </a:cubicBezTo>
                  <a:cubicBezTo>
                    <a:pt x="54603" y="89282"/>
                    <a:pt x="54603" y="89187"/>
                    <a:pt x="54543" y="89127"/>
                  </a:cubicBezTo>
                  <a:lnTo>
                    <a:pt x="54543" y="89127"/>
                  </a:lnTo>
                  <a:cubicBezTo>
                    <a:pt x="54552" y="89137"/>
                    <a:pt x="54561" y="89141"/>
                    <a:pt x="54568" y="89141"/>
                  </a:cubicBezTo>
                  <a:cubicBezTo>
                    <a:pt x="54687" y="89141"/>
                    <a:pt x="54600" y="88064"/>
                    <a:pt x="54376" y="87818"/>
                  </a:cubicBezTo>
                  <a:lnTo>
                    <a:pt x="54376" y="87818"/>
                  </a:lnTo>
                  <a:cubicBezTo>
                    <a:pt x="54750" y="87825"/>
                    <a:pt x="55534" y="87922"/>
                    <a:pt x="56218" y="87922"/>
                  </a:cubicBezTo>
                  <a:cubicBezTo>
                    <a:pt x="56622" y="87922"/>
                    <a:pt x="56992" y="87888"/>
                    <a:pt x="57222" y="87782"/>
                  </a:cubicBezTo>
                  <a:cubicBezTo>
                    <a:pt x="58103" y="87377"/>
                    <a:pt x="58436" y="86603"/>
                    <a:pt x="58948" y="85853"/>
                  </a:cubicBezTo>
                  <a:cubicBezTo>
                    <a:pt x="59567" y="84912"/>
                    <a:pt x="60091" y="84710"/>
                    <a:pt x="60961" y="84079"/>
                  </a:cubicBezTo>
                  <a:cubicBezTo>
                    <a:pt x="61842" y="83436"/>
                    <a:pt x="62246" y="82912"/>
                    <a:pt x="62556" y="82341"/>
                  </a:cubicBezTo>
                  <a:cubicBezTo>
                    <a:pt x="62556" y="82341"/>
                    <a:pt x="62556" y="82341"/>
                    <a:pt x="62568" y="82329"/>
                  </a:cubicBezTo>
                  <a:cubicBezTo>
                    <a:pt x="62699" y="82138"/>
                    <a:pt x="62770" y="81984"/>
                    <a:pt x="62830" y="81793"/>
                  </a:cubicBezTo>
                  <a:cubicBezTo>
                    <a:pt x="63032" y="81341"/>
                    <a:pt x="63247" y="80841"/>
                    <a:pt x="63628" y="80221"/>
                  </a:cubicBezTo>
                  <a:cubicBezTo>
                    <a:pt x="64854" y="78209"/>
                    <a:pt x="67759" y="78733"/>
                    <a:pt x="69164" y="76864"/>
                  </a:cubicBezTo>
                  <a:cubicBezTo>
                    <a:pt x="69557" y="76328"/>
                    <a:pt x="69771" y="75638"/>
                    <a:pt x="70116" y="75066"/>
                  </a:cubicBezTo>
                  <a:cubicBezTo>
                    <a:pt x="70700" y="74114"/>
                    <a:pt x="71569" y="73268"/>
                    <a:pt x="71998" y="72220"/>
                  </a:cubicBezTo>
                  <a:cubicBezTo>
                    <a:pt x="72450" y="71089"/>
                    <a:pt x="72319" y="69970"/>
                    <a:pt x="72962" y="68887"/>
                  </a:cubicBezTo>
                  <a:cubicBezTo>
                    <a:pt x="73462" y="68041"/>
                    <a:pt x="73962" y="67196"/>
                    <a:pt x="74438" y="66315"/>
                  </a:cubicBezTo>
                  <a:cubicBezTo>
                    <a:pt x="75486" y="64386"/>
                    <a:pt x="76296" y="63957"/>
                    <a:pt x="75820" y="61695"/>
                  </a:cubicBezTo>
                  <a:cubicBezTo>
                    <a:pt x="75820" y="61671"/>
                    <a:pt x="75820" y="61660"/>
                    <a:pt x="75820" y="61648"/>
                  </a:cubicBezTo>
                  <a:cubicBezTo>
                    <a:pt x="75820" y="61648"/>
                    <a:pt x="75820" y="61648"/>
                    <a:pt x="75808" y="61636"/>
                  </a:cubicBezTo>
                  <a:cubicBezTo>
                    <a:pt x="75808" y="61636"/>
                    <a:pt x="75808" y="61624"/>
                    <a:pt x="75808" y="61624"/>
                  </a:cubicBezTo>
                  <a:cubicBezTo>
                    <a:pt x="75796" y="61612"/>
                    <a:pt x="75796" y="61600"/>
                    <a:pt x="75796" y="61600"/>
                  </a:cubicBezTo>
                  <a:cubicBezTo>
                    <a:pt x="75796" y="61600"/>
                    <a:pt x="75796" y="61588"/>
                    <a:pt x="75796" y="61588"/>
                  </a:cubicBezTo>
                  <a:cubicBezTo>
                    <a:pt x="75784" y="61576"/>
                    <a:pt x="75772" y="61564"/>
                    <a:pt x="75772" y="61552"/>
                  </a:cubicBezTo>
                  <a:cubicBezTo>
                    <a:pt x="75598" y="61302"/>
                    <a:pt x="75555" y="61258"/>
                    <a:pt x="75524" y="61258"/>
                  </a:cubicBezTo>
                  <a:cubicBezTo>
                    <a:pt x="75508" y="61258"/>
                    <a:pt x="75494" y="61271"/>
                    <a:pt x="75465" y="61271"/>
                  </a:cubicBezTo>
                  <a:cubicBezTo>
                    <a:pt x="75430" y="61271"/>
                    <a:pt x="75373" y="61253"/>
                    <a:pt x="75260" y="61171"/>
                  </a:cubicBezTo>
                  <a:cubicBezTo>
                    <a:pt x="74796" y="61124"/>
                    <a:pt x="74379" y="60921"/>
                    <a:pt x="74022" y="60564"/>
                  </a:cubicBezTo>
                  <a:cubicBezTo>
                    <a:pt x="73819" y="60314"/>
                    <a:pt x="73629" y="60064"/>
                    <a:pt x="73426" y="59814"/>
                  </a:cubicBezTo>
                  <a:cubicBezTo>
                    <a:pt x="73380" y="59791"/>
                    <a:pt x="73099" y="59611"/>
                    <a:pt x="73114" y="59611"/>
                  </a:cubicBezTo>
                  <a:cubicBezTo>
                    <a:pt x="73115" y="59611"/>
                    <a:pt x="73116" y="59611"/>
                    <a:pt x="73117" y="59612"/>
                  </a:cubicBezTo>
                  <a:cubicBezTo>
                    <a:pt x="72909" y="59528"/>
                    <a:pt x="72694" y="59499"/>
                    <a:pt x="72476" y="59499"/>
                  </a:cubicBezTo>
                  <a:cubicBezTo>
                    <a:pt x="71985" y="59499"/>
                    <a:pt x="71480" y="59647"/>
                    <a:pt x="71009" y="59647"/>
                  </a:cubicBezTo>
                  <a:cubicBezTo>
                    <a:pt x="70988" y="59563"/>
                    <a:pt x="70921" y="59489"/>
                    <a:pt x="70824" y="59489"/>
                  </a:cubicBezTo>
                  <a:cubicBezTo>
                    <a:pt x="70811" y="59489"/>
                    <a:pt x="70797" y="59490"/>
                    <a:pt x="70783" y="59493"/>
                  </a:cubicBezTo>
                  <a:cubicBezTo>
                    <a:pt x="70712" y="59505"/>
                    <a:pt x="70628" y="59528"/>
                    <a:pt x="70545" y="59576"/>
                  </a:cubicBezTo>
                  <a:cubicBezTo>
                    <a:pt x="70414" y="59540"/>
                    <a:pt x="70271" y="59469"/>
                    <a:pt x="70152" y="59362"/>
                  </a:cubicBezTo>
                  <a:cubicBezTo>
                    <a:pt x="69509" y="58826"/>
                    <a:pt x="70152" y="58362"/>
                    <a:pt x="68997" y="58195"/>
                  </a:cubicBezTo>
                  <a:cubicBezTo>
                    <a:pt x="68923" y="58183"/>
                    <a:pt x="68850" y="58178"/>
                    <a:pt x="68778" y="58178"/>
                  </a:cubicBezTo>
                  <a:cubicBezTo>
                    <a:pt x="68409" y="58178"/>
                    <a:pt x="68062" y="58317"/>
                    <a:pt x="67723" y="58457"/>
                  </a:cubicBezTo>
                  <a:cubicBezTo>
                    <a:pt x="67735" y="58433"/>
                    <a:pt x="67735" y="58421"/>
                    <a:pt x="67735" y="58409"/>
                  </a:cubicBezTo>
                  <a:cubicBezTo>
                    <a:pt x="67725" y="58293"/>
                    <a:pt x="67639" y="58215"/>
                    <a:pt x="67537" y="58215"/>
                  </a:cubicBezTo>
                  <a:cubicBezTo>
                    <a:pt x="67524" y="58215"/>
                    <a:pt x="67511" y="58216"/>
                    <a:pt x="67497" y="58219"/>
                  </a:cubicBezTo>
                  <a:cubicBezTo>
                    <a:pt x="67318" y="58254"/>
                    <a:pt x="67068" y="58576"/>
                    <a:pt x="67021" y="58790"/>
                  </a:cubicBezTo>
                  <a:cubicBezTo>
                    <a:pt x="66825" y="58910"/>
                    <a:pt x="66610" y="59019"/>
                    <a:pt x="66501" y="59019"/>
                  </a:cubicBezTo>
                  <a:cubicBezTo>
                    <a:pt x="66491" y="59019"/>
                    <a:pt x="66481" y="59018"/>
                    <a:pt x="66473" y="59016"/>
                  </a:cubicBezTo>
                  <a:cubicBezTo>
                    <a:pt x="66616" y="58981"/>
                    <a:pt x="66842" y="58004"/>
                    <a:pt x="66842" y="57992"/>
                  </a:cubicBezTo>
                  <a:cubicBezTo>
                    <a:pt x="66854" y="57885"/>
                    <a:pt x="66818" y="57802"/>
                    <a:pt x="66711" y="57766"/>
                  </a:cubicBezTo>
                  <a:cubicBezTo>
                    <a:pt x="66557" y="57711"/>
                    <a:pt x="66267" y="57696"/>
                    <a:pt x="65945" y="57696"/>
                  </a:cubicBezTo>
                  <a:cubicBezTo>
                    <a:pt x="65545" y="57696"/>
                    <a:pt x="65096" y="57720"/>
                    <a:pt x="64798" y="57720"/>
                  </a:cubicBezTo>
                  <a:cubicBezTo>
                    <a:pt x="64763" y="57720"/>
                    <a:pt x="64730" y="57719"/>
                    <a:pt x="64699" y="57719"/>
                  </a:cubicBezTo>
                  <a:cubicBezTo>
                    <a:pt x="64651" y="57683"/>
                    <a:pt x="64616" y="57635"/>
                    <a:pt x="64568" y="57600"/>
                  </a:cubicBezTo>
                  <a:cubicBezTo>
                    <a:pt x="64771" y="57457"/>
                    <a:pt x="65199" y="57111"/>
                    <a:pt x="65247" y="57016"/>
                  </a:cubicBezTo>
                  <a:cubicBezTo>
                    <a:pt x="65592" y="56254"/>
                    <a:pt x="65128" y="54897"/>
                    <a:pt x="64616" y="54075"/>
                  </a:cubicBezTo>
                  <a:cubicBezTo>
                    <a:pt x="64604" y="54016"/>
                    <a:pt x="64580" y="53980"/>
                    <a:pt x="64556" y="53944"/>
                  </a:cubicBezTo>
                  <a:cubicBezTo>
                    <a:pt x="64532" y="53909"/>
                    <a:pt x="64497" y="53885"/>
                    <a:pt x="64473" y="53861"/>
                  </a:cubicBezTo>
                  <a:cubicBezTo>
                    <a:pt x="64390" y="53742"/>
                    <a:pt x="64318" y="53647"/>
                    <a:pt x="64235" y="53575"/>
                  </a:cubicBezTo>
                  <a:cubicBezTo>
                    <a:pt x="63608" y="52937"/>
                    <a:pt x="62419" y="52170"/>
                    <a:pt x="61470" y="52170"/>
                  </a:cubicBezTo>
                  <a:cubicBezTo>
                    <a:pt x="61463" y="52170"/>
                    <a:pt x="61456" y="52170"/>
                    <a:pt x="61449" y="52170"/>
                  </a:cubicBezTo>
                  <a:cubicBezTo>
                    <a:pt x="61496" y="52170"/>
                    <a:pt x="60175" y="52337"/>
                    <a:pt x="60472" y="52349"/>
                  </a:cubicBezTo>
                  <a:cubicBezTo>
                    <a:pt x="60188" y="52480"/>
                    <a:pt x="59894" y="52541"/>
                    <a:pt x="59572" y="52541"/>
                  </a:cubicBezTo>
                  <a:cubicBezTo>
                    <a:pt x="59543" y="52541"/>
                    <a:pt x="59514" y="52540"/>
                    <a:pt x="59484" y="52539"/>
                  </a:cubicBezTo>
                  <a:cubicBezTo>
                    <a:pt x="58901" y="52289"/>
                    <a:pt x="58520" y="51861"/>
                    <a:pt x="58353" y="51277"/>
                  </a:cubicBezTo>
                  <a:cubicBezTo>
                    <a:pt x="57674" y="50456"/>
                    <a:pt x="57412" y="50182"/>
                    <a:pt x="56436" y="49801"/>
                  </a:cubicBezTo>
                  <a:cubicBezTo>
                    <a:pt x="56115" y="49670"/>
                    <a:pt x="55924" y="49658"/>
                    <a:pt x="55817" y="49658"/>
                  </a:cubicBezTo>
                  <a:cubicBezTo>
                    <a:pt x="55912" y="49634"/>
                    <a:pt x="56055" y="49563"/>
                    <a:pt x="56269" y="49360"/>
                  </a:cubicBezTo>
                  <a:cubicBezTo>
                    <a:pt x="56317" y="49301"/>
                    <a:pt x="56341" y="49194"/>
                    <a:pt x="56293" y="49134"/>
                  </a:cubicBezTo>
                  <a:cubicBezTo>
                    <a:pt x="55610" y="48197"/>
                    <a:pt x="54743" y="47781"/>
                    <a:pt x="53843" y="47781"/>
                  </a:cubicBezTo>
                  <a:cubicBezTo>
                    <a:pt x="53771" y="47781"/>
                    <a:pt x="53699" y="47784"/>
                    <a:pt x="53626" y="47789"/>
                  </a:cubicBezTo>
                  <a:cubicBezTo>
                    <a:pt x="53579" y="47783"/>
                    <a:pt x="53531" y="47780"/>
                    <a:pt x="53485" y="47780"/>
                  </a:cubicBezTo>
                  <a:cubicBezTo>
                    <a:pt x="53439" y="47780"/>
                    <a:pt x="53394" y="47783"/>
                    <a:pt x="53352" y="47789"/>
                  </a:cubicBezTo>
                  <a:cubicBezTo>
                    <a:pt x="53269" y="47813"/>
                    <a:pt x="53210" y="47825"/>
                    <a:pt x="53162" y="47860"/>
                  </a:cubicBezTo>
                  <a:cubicBezTo>
                    <a:pt x="52876" y="47932"/>
                    <a:pt x="52590" y="48027"/>
                    <a:pt x="52317" y="48170"/>
                  </a:cubicBezTo>
                  <a:cubicBezTo>
                    <a:pt x="51813" y="48422"/>
                    <a:pt x="51497" y="48515"/>
                    <a:pt x="51266" y="48515"/>
                  </a:cubicBezTo>
                  <a:cubicBezTo>
                    <a:pt x="50764" y="48515"/>
                    <a:pt x="50654" y="48080"/>
                    <a:pt x="49864" y="47884"/>
                  </a:cubicBezTo>
                  <a:cubicBezTo>
                    <a:pt x="49829" y="47875"/>
                    <a:pt x="49789" y="47871"/>
                    <a:pt x="49745" y="47871"/>
                  </a:cubicBezTo>
                  <a:cubicBezTo>
                    <a:pt x="49353" y="47871"/>
                    <a:pt x="48605" y="48183"/>
                    <a:pt x="48130" y="48183"/>
                  </a:cubicBezTo>
                  <a:cubicBezTo>
                    <a:pt x="47801" y="48183"/>
                    <a:pt x="47603" y="48034"/>
                    <a:pt x="47745" y="47527"/>
                  </a:cubicBezTo>
                  <a:cubicBezTo>
                    <a:pt x="47768" y="47455"/>
                    <a:pt x="47733" y="47348"/>
                    <a:pt x="47661" y="47313"/>
                  </a:cubicBezTo>
                  <a:cubicBezTo>
                    <a:pt x="47543" y="47255"/>
                    <a:pt x="47418" y="47238"/>
                    <a:pt x="47295" y="47238"/>
                  </a:cubicBezTo>
                  <a:cubicBezTo>
                    <a:pt x="47120" y="47238"/>
                    <a:pt x="46948" y="47273"/>
                    <a:pt x="46803" y="47273"/>
                  </a:cubicBezTo>
                  <a:cubicBezTo>
                    <a:pt x="46733" y="47273"/>
                    <a:pt x="46669" y="47265"/>
                    <a:pt x="46613" y="47241"/>
                  </a:cubicBezTo>
                  <a:cubicBezTo>
                    <a:pt x="46256" y="47086"/>
                    <a:pt x="46185" y="46801"/>
                    <a:pt x="45816" y="46455"/>
                  </a:cubicBezTo>
                  <a:cubicBezTo>
                    <a:pt x="45782" y="46425"/>
                    <a:pt x="45735" y="46410"/>
                    <a:pt x="45688" y="46410"/>
                  </a:cubicBezTo>
                  <a:cubicBezTo>
                    <a:pt x="45588" y="46410"/>
                    <a:pt x="45486" y="46477"/>
                    <a:pt x="45494" y="46598"/>
                  </a:cubicBezTo>
                  <a:cubicBezTo>
                    <a:pt x="45518" y="46801"/>
                    <a:pt x="44494" y="47920"/>
                    <a:pt x="44220" y="48241"/>
                  </a:cubicBezTo>
                  <a:cubicBezTo>
                    <a:pt x="44220" y="48241"/>
                    <a:pt x="44208" y="48253"/>
                    <a:pt x="44208" y="48253"/>
                  </a:cubicBezTo>
                  <a:cubicBezTo>
                    <a:pt x="44208" y="48241"/>
                    <a:pt x="44220" y="48229"/>
                    <a:pt x="44220" y="48229"/>
                  </a:cubicBezTo>
                  <a:cubicBezTo>
                    <a:pt x="44292" y="47646"/>
                    <a:pt x="44423" y="47146"/>
                    <a:pt x="44780" y="46622"/>
                  </a:cubicBezTo>
                  <a:cubicBezTo>
                    <a:pt x="44863" y="46503"/>
                    <a:pt x="44744" y="46348"/>
                    <a:pt x="44613" y="46336"/>
                  </a:cubicBezTo>
                  <a:cubicBezTo>
                    <a:pt x="44583" y="46334"/>
                    <a:pt x="44554" y="46333"/>
                    <a:pt x="44525" y="46333"/>
                  </a:cubicBezTo>
                  <a:cubicBezTo>
                    <a:pt x="43826" y="46333"/>
                    <a:pt x="43373" y="46871"/>
                    <a:pt x="42744" y="47122"/>
                  </a:cubicBezTo>
                  <a:cubicBezTo>
                    <a:pt x="42030" y="47408"/>
                    <a:pt x="40637" y="47134"/>
                    <a:pt x="40077" y="47825"/>
                  </a:cubicBezTo>
                  <a:cubicBezTo>
                    <a:pt x="39803" y="48170"/>
                    <a:pt x="39934" y="48563"/>
                    <a:pt x="39767" y="48837"/>
                  </a:cubicBezTo>
                  <a:cubicBezTo>
                    <a:pt x="39458" y="49313"/>
                    <a:pt x="39458" y="49110"/>
                    <a:pt x="39005" y="49444"/>
                  </a:cubicBezTo>
                  <a:cubicBezTo>
                    <a:pt x="38863" y="49634"/>
                    <a:pt x="38755" y="49825"/>
                    <a:pt x="38672" y="50051"/>
                  </a:cubicBezTo>
                  <a:cubicBezTo>
                    <a:pt x="38578" y="50060"/>
                    <a:pt x="38486" y="50065"/>
                    <a:pt x="38397" y="50065"/>
                  </a:cubicBezTo>
                  <a:cubicBezTo>
                    <a:pt x="37803" y="50065"/>
                    <a:pt x="37333" y="49857"/>
                    <a:pt x="36981" y="49432"/>
                  </a:cubicBezTo>
                  <a:cubicBezTo>
                    <a:pt x="36553" y="49265"/>
                    <a:pt x="36280" y="49024"/>
                    <a:pt x="35801" y="49024"/>
                  </a:cubicBezTo>
                  <a:cubicBezTo>
                    <a:pt x="35735" y="49024"/>
                    <a:pt x="35664" y="49029"/>
                    <a:pt x="35588" y="49039"/>
                  </a:cubicBezTo>
                  <a:cubicBezTo>
                    <a:pt x="34585" y="49169"/>
                    <a:pt x="34229" y="49638"/>
                    <a:pt x="33547" y="49638"/>
                  </a:cubicBezTo>
                  <a:cubicBezTo>
                    <a:pt x="33290" y="49638"/>
                    <a:pt x="32988" y="49572"/>
                    <a:pt x="32588" y="49396"/>
                  </a:cubicBezTo>
                  <a:cubicBezTo>
                    <a:pt x="30481" y="48456"/>
                    <a:pt x="30683" y="46920"/>
                    <a:pt x="31350" y="45193"/>
                  </a:cubicBezTo>
                  <a:cubicBezTo>
                    <a:pt x="31481" y="44860"/>
                    <a:pt x="31743" y="44384"/>
                    <a:pt x="31576" y="44015"/>
                  </a:cubicBezTo>
                  <a:cubicBezTo>
                    <a:pt x="31552" y="43955"/>
                    <a:pt x="31469" y="43919"/>
                    <a:pt x="31409" y="43919"/>
                  </a:cubicBezTo>
                  <a:cubicBezTo>
                    <a:pt x="31372" y="43922"/>
                    <a:pt x="31337" y="43924"/>
                    <a:pt x="31304" y="43924"/>
                  </a:cubicBezTo>
                  <a:cubicBezTo>
                    <a:pt x="30534" y="43924"/>
                    <a:pt x="31001" y="43143"/>
                    <a:pt x="30635" y="42812"/>
                  </a:cubicBezTo>
                  <a:cubicBezTo>
                    <a:pt x="30338" y="42548"/>
                    <a:pt x="29943" y="42465"/>
                    <a:pt x="29520" y="42465"/>
                  </a:cubicBezTo>
                  <a:cubicBezTo>
                    <a:pt x="28876" y="42465"/>
                    <a:pt x="28167" y="42657"/>
                    <a:pt x="27635" y="42693"/>
                  </a:cubicBezTo>
                  <a:cubicBezTo>
                    <a:pt x="27341" y="42712"/>
                    <a:pt x="26709" y="42780"/>
                    <a:pt x="26165" y="42780"/>
                  </a:cubicBezTo>
                  <a:cubicBezTo>
                    <a:pt x="25672" y="42780"/>
                    <a:pt x="25252" y="42724"/>
                    <a:pt x="25218" y="42526"/>
                  </a:cubicBezTo>
                  <a:cubicBezTo>
                    <a:pt x="25158" y="42145"/>
                    <a:pt x="25670" y="41717"/>
                    <a:pt x="25837" y="41383"/>
                  </a:cubicBezTo>
                  <a:cubicBezTo>
                    <a:pt x="26230" y="40609"/>
                    <a:pt x="26528" y="39871"/>
                    <a:pt x="27004" y="39157"/>
                  </a:cubicBezTo>
                  <a:cubicBezTo>
                    <a:pt x="27397" y="38585"/>
                    <a:pt x="27706" y="38264"/>
                    <a:pt x="27790" y="37585"/>
                  </a:cubicBezTo>
                  <a:cubicBezTo>
                    <a:pt x="27790" y="37502"/>
                    <a:pt x="27718" y="37407"/>
                    <a:pt x="27647" y="37395"/>
                  </a:cubicBezTo>
                  <a:cubicBezTo>
                    <a:pt x="27412" y="37363"/>
                    <a:pt x="27114" y="37344"/>
                    <a:pt x="26787" y="37344"/>
                  </a:cubicBezTo>
                  <a:cubicBezTo>
                    <a:pt x="25755" y="37344"/>
                    <a:pt x="24428" y="37534"/>
                    <a:pt x="23813" y="38121"/>
                  </a:cubicBezTo>
                  <a:cubicBezTo>
                    <a:pt x="23670" y="38252"/>
                    <a:pt x="23563" y="38442"/>
                    <a:pt x="23432" y="38562"/>
                  </a:cubicBezTo>
                  <a:cubicBezTo>
                    <a:pt x="23396" y="38800"/>
                    <a:pt x="23361" y="39050"/>
                    <a:pt x="23313" y="39288"/>
                  </a:cubicBezTo>
                  <a:cubicBezTo>
                    <a:pt x="22813" y="39946"/>
                    <a:pt x="22247" y="40272"/>
                    <a:pt x="21617" y="40272"/>
                  </a:cubicBezTo>
                  <a:cubicBezTo>
                    <a:pt x="21437" y="40272"/>
                    <a:pt x="21253" y="40245"/>
                    <a:pt x="21063" y="40193"/>
                  </a:cubicBezTo>
                  <a:cubicBezTo>
                    <a:pt x="20989" y="40196"/>
                    <a:pt x="20914" y="40198"/>
                    <a:pt x="20840" y="40198"/>
                  </a:cubicBezTo>
                  <a:cubicBezTo>
                    <a:pt x="19698" y="40198"/>
                    <a:pt x="18554" y="39768"/>
                    <a:pt x="17872" y="38907"/>
                  </a:cubicBezTo>
                  <a:cubicBezTo>
                    <a:pt x="17312" y="38192"/>
                    <a:pt x="16753" y="37633"/>
                    <a:pt x="16800" y="36668"/>
                  </a:cubicBezTo>
                  <a:cubicBezTo>
                    <a:pt x="16836" y="36109"/>
                    <a:pt x="17038" y="34549"/>
                    <a:pt x="17193" y="34228"/>
                  </a:cubicBezTo>
                  <a:cubicBezTo>
                    <a:pt x="17300" y="33990"/>
                    <a:pt x="17669" y="33775"/>
                    <a:pt x="17824" y="33513"/>
                  </a:cubicBezTo>
                  <a:cubicBezTo>
                    <a:pt x="17884" y="33418"/>
                    <a:pt x="17657" y="33216"/>
                    <a:pt x="17693" y="33132"/>
                  </a:cubicBezTo>
                  <a:cubicBezTo>
                    <a:pt x="18408" y="31430"/>
                    <a:pt x="17884" y="31704"/>
                    <a:pt x="18860" y="30930"/>
                  </a:cubicBezTo>
                  <a:cubicBezTo>
                    <a:pt x="19564" y="30371"/>
                    <a:pt x="20261" y="30200"/>
                    <a:pt x="20954" y="30200"/>
                  </a:cubicBezTo>
                  <a:cubicBezTo>
                    <a:pt x="22050" y="30200"/>
                    <a:pt x="23136" y="30628"/>
                    <a:pt x="24223" y="30628"/>
                  </a:cubicBezTo>
                  <a:cubicBezTo>
                    <a:pt x="24586" y="30628"/>
                    <a:pt x="24949" y="30581"/>
                    <a:pt x="25313" y="30453"/>
                  </a:cubicBezTo>
                  <a:cubicBezTo>
                    <a:pt x="25670" y="30334"/>
                    <a:pt x="25980" y="29751"/>
                    <a:pt x="26409" y="29549"/>
                  </a:cubicBezTo>
                  <a:cubicBezTo>
                    <a:pt x="26793" y="29373"/>
                    <a:pt x="27099" y="29304"/>
                    <a:pt x="27377" y="29304"/>
                  </a:cubicBezTo>
                  <a:cubicBezTo>
                    <a:pt x="27874" y="29304"/>
                    <a:pt x="28282" y="29526"/>
                    <a:pt x="28885" y="29763"/>
                  </a:cubicBezTo>
                  <a:cubicBezTo>
                    <a:pt x="29254" y="29906"/>
                    <a:pt x="29468" y="30049"/>
                    <a:pt x="29861" y="30120"/>
                  </a:cubicBezTo>
                  <a:cubicBezTo>
                    <a:pt x="29930" y="30133"/>
                    <a:pt x="29998" y="30138"/>
                    <a:pt x="30067" y="30138"/>
                  </a:cubicBezTo>
                  <a:cubicBezTo>
                    <a:pt x="30352" y="30138"/>
                    <a:pt x="30642" y="30050"/>
                    <a:pt x="30938" y="30050"/>
                  </a:cubicBezTo>
                  <a:cubicBezTo>
                    <a:pt x="31171" y="30050"/>
                    <a:pt x="31407" y="30105"/>
                    <a:pt x="31647" y="30299"/>
                  </a:cubicBezTo>
                  <a:cubicBezTo>
                    <a:pt x="32028" y="30608"/>
                    <a:pt x="32243" y="30834"/>
                    <a:pt x="32374" y="31025"/>
                  </a:cubicBezTo>
                  <a:cubicBezTo>
                    <a:pt x="32374" y="31025"/>
                    <a:pt x="32374" y="31025"/>
                    <a:pt x="32374" y="31037"/>
                  </a:cubicBezTo>
                  <a:cubicBezTo>
                    <a:pt x="32433" y="31215"/>
                    <a:pt x="32409" y="31263"/>
                    <a:pt x="32457" y="31632"/>
                  </a:cubicBezTo>
                  <a:cubicBezTo>
                    <a:pt x="32338" y="31870"/>
                    <a:pt x="32124" y="32061"/>
                    <a:pt x="32362" y="32489"/>
                  </a:cubicBezTo>
                  <a:cubicBezTo>
                    <a:pt x="32790" y="33228"/>
                    <a:pt x="33362" y="33990"/>
                    <a:pt x="34267" y="34251"/>
                  </a:cubicBezTo>
                  <a:cubicBezTo>
                    <a:pt x="34281" y="34256"/>
                    <a:pt x="34296" y="34258"/>
                    <a:pt x="34311" y="34258"/>
                  </a:cubicBezTo>
                  <a:cubicBezTo>
                    <a:pt x="34378" y="34258"/>
                    <a:pt x="34442" y="34215"/>
                    <a:pt x="34481" y="34156"/>
                  </a:cubicBezTo>
                  <a:cubicBezTo>
                    <a:pt x="35326" y="32966"/>
                    <a:pt x="34850" y="32049"/>
                    <a:pt x="34314" y="30822"/>
                  </a:cubicBezTo>
                  <a:cubicBezTo>
                    <a:pt x="33695" y="29453"/>
                    <a:pt x="33683" y="28120"/>
                    <a:pt x="34910" y="27036"/>
                  </a:cubicBezTo>
                  <a:cubicBezTo>
                    <a:pt x="35767" y="26286"/>
                    <a:pt x="36874" y="26203"/>
                    <a:pt x="37743" y="25536"/>
                  </a:cubicBezTo>
                  <a:cubicBezTo>
                    <a:pt x="38374" y="25060"/>
                    <a:pt x="38696" y="24655"/>
                    <a:pt x="38529" y="23881"/>
                  </a:cubicBezTo>
                  <a:cubicBezTo>
                    <a:pt x="38505" y="23786"/>
                    <a:pt x="38315" y="23703"/>
                    <a:pt x="38303" y="23655"/>
                  </a:cubicBezTo>
                  <a:cubicBezTo>
                    <a:pt x="38112" y="23214"/>
                    <a:pt x="37922" y="22774"/>
                    <a:pt x="37720" y="22333"/>
                  </a:cubicBezTo>
                  <a:lnTo>
                    <a:pt x="37720" y="22333"/>
                  </a:lnTo>
                  <a:cubicBezTo>
                    <a:pt x="37791" y="22452"/>
                    <a:pt x="37850" y="22571"/>
                    <a:pt x="37910" y="22691"/>
                  </a:cubicBezTo>
                  <a:cubicBezTo>
                    <a:pt x="37992" y="22726"/>
                    <a:pt x="38063" y="23131"/>
                    <a:pt x="38202" y="23131"/>
                  </a:cubicBezTo>
                  <a:cubicBezTo>
                    <a:pt x="38204" y="23131"/>
                    <a:pt x="38206" y="23131"/>
                    <a:pt x="38208" y="23131"/>
                  </a:cubicBezTo>
                  <a:cubicBezTo>
                    <a:pt x="38215" y="23131"/>
                    <a:pt x="38222" y="23131"/>
                    <a:pt x="38228" y="23131"/>
                  </a:cubicBezTo>
                  <a:cubicBezTo>
                    <a:pt x="38444" y="23131"/>
                    <a:pt x="38633" y="23228"/>
                    <a:pt x="38803" y="23228"/>
                  </a:cubicBezTo>
                  <a:cubicBezTo>
                    <a:pt x="38945" y="23228"/>
                    <a:pt x="39074" y="23161"/>
                    <a:pt x="39196" y="22917"/>
                  </a:cubicBezTo>
                  <a:cubicBezTo>
                    <a:pt x="39279" y="22762"/>
                    <a:pt x="39101" y="22631"/>
                    <a:pt x="39101" y="22476"/>
                  </a:cubicBezTo>
                  <a:cubicBezTo>
                    <a:pt x="39113" y="22405"/>
                    <a:pt x="38553" y="21821"/>
                    <a:pt x="38589" y="21762"/>
                  </a:cubicBezTo>
                  <a:lnTo>
                    <a:pt x="38589" y="21762"/>
                  </a:lnTo>
                  <a:cubicBezTo>
                    <a:pt x="38577" y="21786"/>
                    <a:pt x="38886" y="22071"/>
                    <a:pt x="38874" y="22083"/>
                  </a:cubicBezTo>
                  <a:cubicBezTo>
                    <a:pt x="38898" y="22059"/>
                    <a:pt x="39029" y="22000"/>
                    <a:pt x="39184" y="21940"/>
                  </a:cubicBezTo>
                  <a:cubicBezTo>
                    <a:pt x="39255" y="21917"/>
                    <a:pt x="39327" y="21893"/>
                    <a:pt x="39386" y="21845"/>
                  </a:cubicBezTo>
                  <a:cubicBezTo>
                    <a:pt x="39529" y="21774"/>
                    <a:pt x="39660" y="21702"/>
                    <a:pt x="39732" y="21643"/>
                  </a:cubicBezTo>
                  <a:cubicBezTo>
                    <a:pt x="40756" y="20702"/>
                    <a:pt x="40910" y="20405"/>
                    <a:pt x="42232" y="20309"/>
                  </a:cubicBezTo>
                  <a:cubicBezTo>
                    <a:pt x="42294" y="20306"/>
                    <a:pt x="42357" y="20305"/>
                    <a:pt x="42419" y="20305"/>
                  </a:cubicBezTo>
                  <a:cubicBezTo>
                    <a:pt x="42703" y="20305"/>
                    <a:pt x="42986" y="20331"/>
                    <a:pt x="43269" y="20331"/>
                  </a:cubicBezTo>
                  <a:cubicBezTo>
                    <a:pt x="43400" y="20331"/>
                    <a:pt x="43530" y="20326"/>
                    <a:pt x="43661" y="20309"/>
                  </a:cubicBezTo>
                  <a:cubicBezTo>
                    <a:pt x="43816" y="20297"/>
                    <a:pt x="43935" y="20107"/>
                    <a:pt x="43792" y="19988"/>
                  </a:cubicBezTo>
                  <a:cubicBezTo>
                    <a:pt x="42041" y="18428"/>
                    <a:pt x="44732" y="17976"/>
                    <a:pt x="46304" y="17630"/>
                  </a:cubicBezTo>
                  <a:lnTo>
                    <a:pt x="46304" y="17630"/>
                  </a:lnTo>
                  <a:cubicBezTo>
                    <a:pt x="45899" y="17749"/>
                    <a:pt x="45566" y="17940"/>
                    <a:pt x="45768" y="18452"/>
                  </a:cubicBezTo>
                  <a:cubicBezTo>
                    <a:pt x="45909" y="18811"/>
                    <a:pt x="46078" y="18938"/>
                    <a:pt x="46256" y="18938"/>
                  </a:cubicBezTo>
                  <a:cubicBezTo>
                    <a:pt x="46632" y="18938"/>
                    <a:pt x="47052" y="18367"/>
                    <a:pt x="47352" y="18214"/>
                  </a:cubicBezTo>
                  <a:cubicBezTo>
                    <a:pt x="48423" y="17642"/>
                    <a:pt x="50150" y="18095"/>
                    <a:pt x="51174" y="17261"/>
                  </a:cubicBezTo>
                  <a:cubicBezTo>
                    <a:pt x="51233" y="17214"/>
                    <a:pt x="51233" y="17106"/>
                    <a:pt x="51197" y="17035"/>
                  </a:cubicBezTo>
                  <a:cubicBezTo>
                    <a:pt x="50912" y="16443"/>
                    <a:pt x="50588" y="16257"/>
                    <a:pt x="50246" y="16257"/>
                  </a:cubicBezTo>
                  <a:cubicBezTo>
                    <a:pt x="50017" y="16257"/>
                    <a:pt x="49781" y="16340"/>
                    <a:pt x="49542" y="16440"/>
                  </a:cubicBezTo>
                  <a:cubicBezTo>
                    <a:pt x="49531" y="16452"/>
                    <a:pt x="49519" y="16452"/>
                    <a:pt x="49495" y="16464"/>
                  </a:cubicBezTo>
                  <a:cubicBezTo>
                    <a:pt x="49223" y="16594"/>
                    <a:pt x="48939" y="16735"/>
                    <a:pt x="48679" y="16784"/>
                  </a:cubicBezTo>
                  <a:lnTo>
                    <a:pt x="48679" y="16784"/>
                  </a:lnTo>
                  <a:cubicBezTo>
                    <a:pt x="48680" y="16784"/>
                    <a:pt x="48678" y="16783"/>
                    <a:pt x="48675" y="16783"/>
                  </a:cubicBezTo>
                  <a:cubicBezTo>
                    <a:pt x="48614" y="16783"/>
                    <a:pt x="47933" y="16833"/>
                    <a:pt x="47911" y="16833"/>
                  </a:cubicBezTo>
                  <a:cubicBezTo>
                    <a:pt x="47387" y="16749"/>
                    <a:pt x="47078" y="16690"/>
                    <a:pt x="46911" y="16642"/>
                  </a:cubicBezTo>
                  <a:cubicBezTo>
                    <a:pt x="46899" y="16618"/>
                    <a:pt x="46899" y="16606"/>
                    <a:pt x="46887" y="16583"/>
                  </a:cubicBezTo>
                  <a:cubicBezTo>
                    <a:pt x="46875" y="16559"/>
                    <a:pt x="46864" y="16535"/>
                    <a:pt x="46852" y="16511"/>
                  </a:cubicBezTo>
                  <a:cubicBezTo>
                    <a:pt x="47114" y="16440"/>
                    <a:pt x="47626" y="16356"/>
                    <a:pt x="46744" y="15987"/>
                  </a:cubicBezTo>
                  <a:cubicBezTo>
                    <a:pt x="45887" y="15630"/>
                    <a:pt x="44887" y="15737"/>
                    <a:pt x="46768" y="15416"/>
                  </a:cubicBezTo>
                  <a:cubicBezTo>
                    <a:pt x="46875" y="15404"/>
                    <a:pt x="46923" y="15273"/>
                    <a:pt x="46899" y="15190"/>
                  </a:cubicBezTo>
                  <a:cubicBezTo>
                    <a:pt x="46769" y="14644"/>
                    <a:pt x="46324" y="14499"/>
                    <a:pt x="45815" y="14499"/>
                  </a:cubicBezTo>
                  <a:cubicBezTo>
                    <a:pt x="45391" y="14499"/>
                    <a:pt x="44922" y="14600"/>
                    <a:pt x="44554" y="14654"/>
                  </a:cubicBezTo>
                  <a:cubicBezTo>
                    <a:pt x="44054" y="14713"/>
                    <a:pt x="43589" y="14773"/>
                    <a:pt x="43173" y="15035"/>
                  </a:cubicBezTo>
                  <a:cubicBezTo>
                    <a:pt x="43042" y="15106"/>
                    <a:pt x="42970" y="15261"/>
                    <a:pt x="42851" y="15332"/>
                  </a:cubicBezTo>
                  <a:cubicBezTo>
                    <a:pt x="42540" y="15562"/>
                    <a:pt x="41969" y="15926"/>
                    <a:pt x="41820" y="15926"/>
                  </a:cubicBezTo>
                  <a:cubicBezTo>
                    <a:pt x="41729" y="15926"/>
                    <a:pt x="41792" y="15793"/>
                    <a:pt x="42161" y="15416"/>
                  </a:cubicBezTo>
                  <a:cubicBezTo>
                    <a:pt x="42992" y="14574"/>
                    <a:pt x="43872" y="14371"/>
                    <a:pt x="44783" y="14371"/>
                  </a:cubicBezTo>
                  <a:cubicBezTo>
                    <a:pt x="45629" y="14371"/>
                    <a:pt x="46501" y="14545"/>
                    <a:pt x="47385" y="14545"/>
                  </a:cubicBezTo>
                  <a:cubicBezTo>
                    <a:pt x="47596" y="14545"/>
                    <a:pt x="47807" y="14535"/>
                    <a:pt x="48018" y="14511"/>
                  </a:cubicBezTo>
                  <a:cubicBezTo>
                    <a:pt x="48649" y="14440"/>
                    <a:pt x="48459" y="14368"/>
                    <a:pt x="49042" y="14166"/>
                  </a:cubicBezTo>
                  <a:cubicBezTo>
                    <a:pt x="49650" y="13963"/>
                    <a:pt x="50543" y="13808"/>
                    <a:pt x="51126" y="13487"/>
                  </a:cubicBezTo>
                  <a:cubicBezTo>
                    <a:pt x="51185" y="13451"/>
                    <a:pt x="51221" y="13392"/>
                    <a:pt x="51221" y="13320"/>
                  </a:cubicBezTo>
                  <a:cubicBezTo>
                    <a:pt x="51174" y="11892"/>
                    <a:pt x="49185" y="11522"/>
                    <a:pt x="48054" y="11177"/>
                  </a:cubicBezTo>
                  <a:cubicBezTo>
                    <a:pt x="46161" y="10606"/>
                    <a:pt x="45840" y="9629"/>
                    <a:pt x="44363" y="8558"/>
                  </a:cubicBezTo>
                  <a:cubicBezTo>
                    <a:pt x="43963" y="8262"/>
                    <a:pt x="43810" y="8144"/>
                    <a:pt x="43511" y="8144"/>
                  </a:cubicBezTo>
                  <a:cubicBezTo>
                    <a:pt x="43401" y="8144"/>
                    <a:pt x="43271" y="8160"/>
                    <a:pt x="43101" y="8189"/>
                  </a:cubicBezTo>
                  <a:cubicBezTo>
                    <a:pt x="42327" y="8332"/>
                    <a:pt x="42958" y="9463"/>
                    <a:pt x="41708" y="9534"/>
                  </a:cubicBezTo>
                  <a:cubicBezTo>
                    <a:pt x="41565" y="9534"/>
                    <a:pt x="39255" y="7891"/>
                    <a:pt x="39029" y="7796"/>
                  </a:cubicBezTo>
                  <a:cubicBezTo>
                    <a:pt x="38283" y="7467"/>
                    <a:pt x="37033" y="7026"/>
                    <a:pt x="36045" y="7026"/>
                  </a:cubicBezTo>
                  <a:cubicBezTo>
                    <a:pt x="35710" y="7026"/>
                    <a:pt x="35404" y="7077"/>
                    <a:pt x="35160" y="7201"/>
                  </a:cubicBezTo>
                  <a:cubicBezTo>
                    <a:pt x="35088" y="7236"/>
                    <a:pt x="35053" y="7331"/>
                    <a:pt x="35076" y="7415"/>
                  </a:cubicBezTo>
                  <a:cubicBezTo>
                    <a:pt x="35255" y="8010"/>
                    <a:pt x="35588" y="8641"/>
                    <a:pt x="34850" y="8927"/>
                  </a:cubicBezTo>
                  <a:cubicBezTo>
                    <a:pt x="34791" y="8951"/>
                    <a:pt x="34731" y="8986"/>
                    <a:pt x="34719" y="9058"/>
                  </a:cubicBezTo>
                  <a:cubicBezTo>
                    <a:pt x="34707" y="9153"/>
                    <a:pt x="34695" y="9260"/>
                    <a:pt x="34683" y="9356"/>
                  </a:cubicBezTo>
                  <a:cubicBezTo>
                    <a:pt x="34660" y="9451"/>
                    <a:pt x="34695" y="9570"/>
                    <a:pt x="34814" y="9582"/>
                  </a:cubicBezTo>
                  <a:cubicBezTo>
                    <a:pt x="35481" y="9713"/>
                    <a:pt x="35374" y="10760"/>
                    <a:pt x="34707" y="10891"/>
                  </a:cubicBezTo>
                  <a:cubicBezTo>
                    <a:pt x="34648" y="10891"/>
                    <a:pt x="34588" y="10963"/>
                    <a:pt x="34576" y="11022"/>
                  </a:cubicBezTo>
                  <a:cubicBezTo>
                    <a:pt x="34576" y="11022"/>
                    <a:pt x="34576" y="11022"/>
                    <a:pt x="34576" y="11022"/>
                  </a:cubicBezTo>
                  <a:lnTo>
                    <a:pt x="34576" y="11022"/>
                  </a:lnTo>
                  <a:cubicBezTo>
                    <a:pt x="34574" y="11022"/>
                    <a:pt x="34470" y="12108"/>
                    <a:pt x="34576" y="12273"/>
                  </a:cubicBezTo>
                  <a:cubicBezTo>
                    <a:pt x="34074" y="12719"/>
                    <a:pt x="33680" y="12944"/>
                    <a:pt x="33395" y="12944"/>
                  </a:cubicBezTo>
                  <a:cubicBezTo>
                    <a:pt x="33186" y="12944"/>
                    <a:pt x="33036" y="12824"/>
                    <a:pt x="32945" y="12582"/>
                  </a:cubicBezTo>
                  <a:cubicBezTo>
                    <a:pt x="32707" y="12213"/>
                    <a:pt x="32588" y="11820"/>
                    <a:pt x="32588" y="11403"/>
                  </a:cubicBezTo>
                  <a:cubicBezTo>
                    <a:pt x="32362" y="11034"/>
                    <a:pt x="32445" y="10999"/>
                    <a:pt x="31981" y="10713"/>
                  </a:cubicBezTo>
                  <a:cubicBezTo>
                    <a:pt x="30945" y="10082"/>
                    <a:pt x="29171" y="10201"/>
                    <a:pt x="27980" y="9915"/>
                  </a:cubicBezTo>
                  <a:cubicBezTo>
                    <a:pt x="27402" y="9773"/>
                    <a:pt x="26343" y="9889"/>
                    <a:pt x="25850" y="9694"/>
                  </a:cubicBezTo>
                  <a:lnTo>
                    <a:pt x="25850" y="9694"/>
                  </a:lnTo>
                  <a:cubicBezTo>
                    <a:pt x="25863" y="9699"/>
                    <a:pt x="25874" y="9701"/>
                    <a:pt x="25883" y="9701"/>
                  </a:cubicBezTo>
                  <a:cubicBezTo>
                    <a:pt x="26069" y="9701"/>
                    <a:pt x="25271" y="8654"/>
                    <a:pt x="25041" y="8654"/>
                  </a:cubicBezTo>
                  <a:cubicBezTo>
                    <a:pt x="25005" y="8654"/>
                    <a:pt x="24983" y="8679"/>
                    <a:pt x="24980" y="8736"/>
                  </a:cubicBezTo>
                  <a:cubicBezTo>
                    <a:pt x="24992" y="8474"/>
                    <a:pt x="25123" y="8260"/>
                    <a:pt x="25313" y="8082"/>
                  </a:cubicBezTo>
                  <a:cubicBezTo>
                    <a:pt x="25337" y="8058"/>
                    <a:pt x="25373" y="8034"/>
                    <a:pt x="25408" y="7998"/>
                  </a:cubicBezTo>
                  <a:cubicBezTo>
                    <a:pt x="26361" y="7260"/>
                    <a:pt x="28659" y="7212"/>
                    <a:pt x="29361" y="6986"/>
                  </a:cubicBezTo>
                  <a:cubicBezTo>
                    <a:pt x="29373" y="6963"/>
                    <a:pt x="30108" y="6628"/>
                    <a:pt x="30027" y="6617"/>
                  </a:cubicBezTo>
                  <a:lnTo>
                    <a:pt x="30040" y="6617"/>
                  </a:lnTo>
                  <a:cubicBezTo>
                    <a:pt x="30076" y="6879"/>
                    <a:pt x="30147" y="7153"/>
                    <a:pt x="30171" y="7248"/>
                  </a:cubicBezTo>
                  <a:cubicBezTo>
                    <a:pt x="30201" y="7329"/>
                    <a:pt x="30275" y="7384"/>
                    <a:pt x="30362" y="7384"/>
                  </a:cubicBezTo>
                  <a:cubicBezTo>
                    <a:pt x="30377" y="7384"/>
                    <a:pt x="30393" y="7383"/>
                    <a:pt x="30409" y="7379"/>
                  </a:cubicBezTo>
                  <a:cubicBezTo>
                    <a:pt x="30683" y="7319"/>
                    <a:pt x="30997" y="7304"/>
                    <a:pt x="31321" y="7304"/>
                  </a:cubicBezTo>
                  <a:cubicBezTo>
                    <a:pt x="31651" y="7304"/>
                    <a:pt x="31991" y="7320"/>
                    <a:pt x="32311" y="7320"/>
                  </a:cubicBezTo>
                  <a:cubicBezTo>
                    <a:pt x="32675" y="7320"/>
                    <a:pt x="33013" y="7299"/>
                    <a:pt x="33278" y="7212"/>
                  </a:cubicBezTo>
                  <a:cubicBezTo>
                    <a:pt x="33409" y="7177"/>
                    <a:pt x="33862" y="7093"/>
                    <a:pt x="33898" y="6867"/>
                  </a:cubicBezTo>
                  <a:cubicBezTo>
                    <a:pt x="33945" y="6581"/>
                    <a:pt x="33957" y="6581"/>
                    <a:pt x="33886" y="6474"/>
                  </a:cubicBezTo>
                  <a:lnTo>
                    <a:pt x="33886" y="6474"/>
                  </a:lnTo>
                  <a:cubicBezTo>
                    <a:pt x="34433" y="6569"/>
                    <a:pt x="35053" y="6605"/>
                    <a:pt x="35481" y="6641"/>
                  </a:cubicBezTo>
                  <a:cubicBezTo>
                    <a:pt x="35556" y="6647"/>
                    <a:pt x="35629" y="6650"/>
                    <a:pt x="35702" y="6650"/>
                  </a:cubicBezTo>
                  <a:cubicBezTo>
                    <a:pt x="36046" y="6650"/>
                    <a:pt x="36367" y="6591"/>
                    <a:pt x="36701" y="6591"/>
                  </a:cubicBezTo>
                  <a:cubicBezTo>
                    <a:pt x="36966" y="6591"/>
                    <a:pt x="37239" y="6628"/>
                    <a:pt x="37541" y="6760"/>
                  </a:cubicBezTo>
                  <a:cubicBezTo>
                    <a:pt x="37874" y="6903"/>
                    <a:pt x="38101" y="7129"/>
                    <a:pt x="38434" y="7272"/>
                  </a:cubicBezTo>
                  <a:cubicBezTo>
                    <a:pt x="39218" y="7609"/>
                    <a:pt x="40672" y="8128"/>
                    <a:pt x="41813" y="8128"/>
                  </a:cubicBezTo>
                  <a:cubicBezTo>
                    <a:pt x="42162" y="8128"/>
                    <a:pt x="42482" y="8080"/>
                    <a:pt x="42744" y="7963"/>
                  </a:cubicBezTo>
                  <a:cubicBezTo>
                    <a:pt x="42875" y="7915"/>
                    <a:pt x="42851" y="7760"/>
                    <a:pt x="42792" y="7665"/>
                  </a:cubicBezTo>
                  <a:cubicBezTo>
                    <a:pt x="42673" y="7522"/>
                    <a:pt x="42280" y="7320"/>
                    <a:pt x="41911" y="7165"/>
                  </a:cubicBezTo>
                  <a:lnTo>
                    <a:pt x="41911" y="7165"/>
                  </a:lnTo>
                  <a:cubicBezTo>
                    <a:pt x="42244" y="7188"/>
                    <a:pt x="42613" y="7206"/>
                    <a:pt x="42869" y="7206"/>
                  </a:cubicBezTo>
                  <a:cubicBezTo>
                    <a:pt x="43006" y="7206"/>
                    <a:pt x="43111" y="7201"/>
                    <a:pt x="43161" y="7189"/>
                  </a:cubicBezTo>
                  <a:cubicBezTo>
                    <a:pt x="44137" y="6962"/>
                    <a:pt x="44839" y="6355"/>
                    <a:pt x="44363" y="5367"/>
                  </a:cubicBezTo>
                  <a:cubicBezTo>
                    <a:pt x="43923" y="4486"/>
                    <a:pt x="41815" y="3605"/>
                    <a:pt x="40898" y="3438"/>
                  </a:cubicBezTo>
                  <a:cubicBezTo>
                    <a:pt x="40369" y="3343"/>
                    <a:pt x="39830" y="3319"/>
                    <a:pt x="39290" y="3319"/>
                  </a:cubicBezTo>
                  <a:cubicBezTo>
                    <a:pt x="38749" y="3319"/>
                    <a:pt x="38208" y="3343"/>
                    <a:pt x="37672" y="3343"/>
                  </a:cubicBezTo>
                  <a:cubicBezTo>
                    <a:pt x="36565" y="3343"/>
                    <a:pt x="35755" y="3105"/>
                    <a:pt x="34719" y="2879"/>
                  </a:cubicBezTo>
                  <a:cubicBezTo>
                    <a:pt x="34422" y="2816"/>
                    <a:pt x="34121" y="2792"/>
                    <a:pt x="33818" y="2792"/>
                  </a:cubicBezTo>
                  <a:cubicBezTo>
                    <a:pt x="33428" y="2792"/>
                    <a:pt x="33036" y="2832"/>
                    <a:pt x="32647" y="2879"/>
                  </a:cubicBezTo>
                  <a:cubicBezTo>
                    <a:pt x="32969" y="2807"/>
                    <a:pt x="33290" y="2724"/>
                    <a:pt x="33612" y="2652"/>
                  </a:cubicBezTo>
                  <a:cubicBezTo>
                    <a:pt x="34103" y="2537"/>
                    <a:pt x="34555" y="2493"/>
                    <a:pt x="34989" y="2493"/>
                  </a:cubicBezTo>
                  <a:cubicBezTo>
                    <a:pt x="36039" y="2493"/>
                    <a:pt x="36984" y="2754"/>
                    <a:pt x="38112" y="2914"/>
                  </a:cubicBezTo>
                  <a:cubicBezTo>
                    <a:pt x="39327" y="3081"/>
                    <a:pt x="40506" y="2879"/>
                    <a:pt x="41696" y="3248"/>
                  </a:cubicBezTo>
                  <a:cubicBezTo>
                    <a:pt x="42315" y="3438"/>
                    <a:pt x="42875" y="3819"/>
                    <a:pt x="43458" y="4045"/>
                  </a:cubicBezTo>
                  <a:cubicBezTo>
                    <a:pt x="43756" y="4153"/>
                    <a:pt x="44935" y="4212"/>
                    <a:pt x="45078" y="4295"/>
                  </a:cubicBezTo>
                  <a:cubicBezTo>
                    <a:pt x="45089" y="4307"/>
                    <a:pt x="45101" y="4307"/>
                    <a:pt x="45113" y="4307"/>
                  </a:cubicBezTo>
                  <a:cubicBezTo>
                    <a:pt x="45066" y="4355"/>
                    <a:pt x="45006" y="4450"/>
                    <a:pt x="44911" y="4617"/>
                  </a:cubicBezTo>
                  <a:cubicBezTo>
                    <a:pt x="44875" y="4664"/>
                    <a:pt x="44875" y="4748"/>
                    <a:pt x="44911" y="4807"/>
                  </a:cubicBezTo>
                  <a:cubicBezTo>
                    <a:pt x="45268" y="5343"/>
                    <a:pt x="45566" y="5141"/>
                    <a:pt x="46137" y="5307"/>
                  </a:cubicBezTo>
                  <a:cubicBezTo>
                    <a:pt x="46292" y="5367"/>
                    <a:pt x="46399" y="5379"/>
                    <a:pt x="46483" y="5391"/>
                  </a:cubicBezTo>
                  <a:cubicBezTo>
                    <a:pt x="46506" y="5415"/>
                    <a:pt x="46530" y="5438"/>
                    <a:pt x="46554" y="5462"/>
                  </a:cubicBezTo>
                  <a:cubicBezTo>
                    <a:pt x="46483" y="5593"/>
                    <a:pt x="46459" y="5748"/>
                    <a:pt x="46530" y="5855"/>
                  </a:cubicBezTo>
                  <a:cubicBezTo>
                    <a:pt x="46562" y="5908"/>
                    <a:pt x="46613" y="5952"/>
                    <a:pt x="46675" y="5952"/>
                  </a:cubicBezTo>
                  <a:cubicBezTo>
                    <a:pt x="46682" y="5952"/>
                    <a:pt x="46689" y="5952"/>
                    <a:pt x="46697" y="5950"/>
                  </a:cubicBezTo>
                  <a:cubicBezTo>
                    <a:pt x="46733" y="5950"/>
                    <a:pt x="46756" y="5938"/>
                    <a:pt x="46792" y="5927"/>
                  </a:cubicBezTo>
                  <a:cubicBezTo>
                    <a:pt x="46816" y="6069"/>
                    <a:pt x="46852" y="6212"/>
                    <a:pt x="46935" y="6296"/>
                  </a:cubicBezTo>
                  <a:cubicBezTo>
                    <a:pt x="47316" y="6712"/>
                    <a:pt x="48566" y="7177"/>
                    <a:pt x="48935" y="7391"/>
                  </a:cubicBezTo>
                  <a:cubicBezTo>
                    <a:pt x="49471" y="7712"/>
                    <a:pt x="49995" y="7855"/>
                    <a:pt x="50578" y="8070"/>
                  </a:cubicBezTo>
                  <a:cubicBezTo>
                    <a:pt x="51174" y="8296"/>
                    <a:pt x="51626" y="8665"/>
                    <a:pt x="52221" y="8808"/>
                  </a:cubicBezTo>
                  <a:cubicBezTo>
                    <a:pt x="52235" y="8811"/>
                    <a:pt x="52249" y="8812"/>
                    <a:pt x="52264" y="8812"/>
                  </a:cubicBezTo>
                  <a:cubicBezTo>
                    <a:pt x="52415" y="8812"/>
                    <a:pt x="52618" y="8673"/>
                    <a:pt x="52719" y="8673"/>
                  </a:cubicBezTo>
                  <a:cubicBezTo>
                    <a:pt x="52729" y="8673"/>
                    <a:pt x="52737" y="8674"/>
                    <a:pt x="52745" y="8677"/>
                  </a:cubicBezTo>
                  <a:cubicBezTo>
                    <a:pt x="53233" y="8867"/>
                    <a:pt x="53864" y="9570"/>
                    <a:pt x="54376" y="9582"/>
                  </a:cubicBezTo>
                  <a:cubicBezTo>
                    <a:pt x="54407" y="9583"/>
                    <a:pt x="54437" y="9583"/>
                    <a:pt x="54465" y="9583"/>
                  </a:cubicBezTo>
                  <a:cubicBezTo>
                    <a:pt x="56007" y="9583"/>
                    <a:pt x="54384" y="8024"/>
                    <a:pt x="54174" y="7474"/>
                  </a:cubicBezTo>
                  <a:cubicBezTo>
                    <a:pt x="54174" y="7462"/>
                    <a:pt x="54174" y="7439"/>
                    <a:pt x="54162" y="7415"/>
                  </a:cubicBezTo>
                  <a:cubicBezTo>
                    <a:pt x="54139" y="7323"/>
                    <a:pt x="54067" y="7281"/>
                    <a:pt x="53994" y="7281"/>
                  </a:cubicBezTo>
                  <a:cubicBezTo>
                    <a:pt x="53952" y="7281"/>
                    <a:pt x="53910" y="7294"/>
                    <a:pt x="53876" y="7320"/>
                  </a:cubicBezTo>
                  <a:cubicBezTo>
                    <a:pt x="53876" y="7262"/>
                    <a:pt x="53876" y="7222"/>
                    <a:pt x="53872" y="7222"/>
                  </a:cubicBezTo>
                  <a:cubicBezTo>
                    <a:pt x="53871" y="7222"/>
                    <a:pt x="53868" y="7230"/>
                    <a:pt x="53864" y="7248"/>
                  </a:cubicBezTo>
                  <a:cubicBezTo>
                    <a:pt x="53897" y="7054"/>
                    <a:pt x="53870" y="6996"/>
                    <a:pt x="53839" y="6996"/>
                  </a:cubicBezTo>
                  <a:cubicBezTo>
                    <a:pt x="53835" y="6996"/>
                    <a:pt x="53832" y="6997"/>
                    <a:pt x="53829" y="6998"/>
                  </a:cubicBezTo>
                  <a:cubicBezTo>
                    <a:pt x="53852" y="6962"/>
                    <a:pt x="53876" y="6927"/>
                    <a:pt x="53924" y="6867"/>
                  </a:cubicBezTo>
                  <a:lnTo>
                    <a:pt x="53924" y="6867"/>
                  </a:lnTo>
                  <a:cubicBezTo>
                    <a:pt x="53918" y="6875"/>
                    <a:pt x="53923" y="6878"/>
                    <a:pt x="53936" y="6878"/>
                  </a:cubicBezTo>
                  <a:cubicBezTo>
                    <a:pt x="54027" y="6878"/>
                    <a:pt x="54515" y="6718"/>
                    <a:pt x="54567" y="6677"/>
                  </a:cubicBezTo>
                  <a:cubicBezTo>
                    <a:pt x="54674" y="6617"/>
                    <a:pt x="54674" y="6331"/>
                    <a:pt x="54710" y="6296"/>
                  </a:cubicBezTo>
                  <a:lnTo>
                    <a:pt x="54710" y="6296"/>
                  </a:lnTo>
                  <a:cubicBezTo>
                    <a:pt x="54666" y="6322"/>
                    <a:pt x="54637" y="6334"/>
                    <a:pt x="54620" y="6334"/>
                  </a:cubicBezTo>
                  <a:cubicBezTo>
                    <a:pt x="54553" y="6334"/>
                    <a:pt x="54665" y="6159"/>
                    <a:pt x="54769" y="6046"/>
                  </a:cubicBezTo>
                  <a:cubicBezTo>
                    <a:pt x="54805" y="6046"/>
                    <a:pt x="54853" y="6058"/>
                    <a:pt x="54888" y="6058"/>
                  </a:cubicBezTo>
                  <a:cubicBezTo>
                    <a:pt x="54865" y="6105"/>
                    <a:pt x="54841" y="6153"/>
                    <a:pt x="54805" y="6236"/>
                  </a:cubicBezTo>
                  <a:cubicBezTo>
                    <a:pt x="54803" y="6238"/>
                    <a:pt x="54807" y="6239"/>
                    <a:pt x="54814" y="6239"/>
                  </a:cubicBezTo>
                  <a:cubicBezTo>
                    <a:pt x="54857" y="6239"/>
                    <a:pt x="55044" y="6211"/>
                    <a:pt x="55126" y="6200"/>
                  </a:cubicBezTo>
                  <a:cubicBezTo>
                    <a:pt x="55234" y="6177"/>
                    <a:pt x="55281" y="6058"/>
                    <a:pt x="55257" y="5962"/>
                  </a:cubicBezTo>
                  <a:cubicBezTo>
                    <a:pt x="55019" y="4819"/>
                    <a:pt x="53186" y="4212"/>
                    <a:pt x="52209" y="3926"/>
                  </a:cubicBezTo>
                  <a:cubicBezTo>
                    <a:pt x="50757" y="3498"/>
                    <a:pt x="49423" y="3069"/>
                    <a:pt x="48030" y="2486"/>
                  </a:cubicBezTo>
                  <a:cubicBezTo>
                    <a:pt x="44089" y="843"/>
                    <a:pt x="39589" y="200"/>
                    <a:pt x="35326" y="33"/>
                  </a:cubicBezTo>
                  <a:cubicBezTo>
                    <a:pt x="34723" y="11"/>
                    <a:pt x="34119" y="1"/>
                    <a:pt x="335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5" name="Google Shape;925;p55"/>
            <p:cNvSpPr/>
            <p:nvPr/>
          </p:nvSpPr>
          <p:spPr>
            <a:xfrm>
              <a:off x="6788003" y="2039876"/>
              <a:ext cx="518" cy="270"/>
            </a:xfrm>
            <a:custGeom>
              <a:avLst/>
              <a:gdLst/>
              <a:ahLst/>
              <a:cxnLst/>
              <a:rect l="l" t="t" r="r" b="b"/>
              <a:pathLst>
                <a:path w="25" h="13" extrusionOk="0">
                  <a:moveTo>
                    <a:pt x="24" y="0"/>
                  </a:moveTo>
                  <a:cubicBezTo>
                    <a:pt x="12" y="0"/>
                    <a:pt x="12" y="0"/>
                    <a:pt x="0" y="12"/>
                  </a:cubicBezTo>
                  <a:cubicBezTo>
                    <a:pt x="12" y="12"/>
                    <a:pt x="12" y="0"/>
                    <a:pt x="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6" name="Google Shape;926;p55"/>
            <p:cNvSpPr/>
            <p:nvPr/>
          </p:nvSpPr>
          <p:spPr>
            <a:xfrm>
              <a:off x="6270478" y="2061858"/>
              <a:ext cx="228" cy="664"/>
            </a:xfrm>
            <a:custGeom>
              <a:avLst/>
              <a:gdLst/>
              <a:ahLst/>
              <a:cxnLst/>
              <a:rect l="l" t="t" r="r" b="b"/>
              <a:pathLst>
                <a:path w="11" h="32" extrusionOk="0">
                  <a:moveTo>
                    <a:pt x="1" y="0"/>
                  </a:moveTo>
                  <a:cubicBezTo>
                    <a:pt x="6" y="22"/>
                    <a:pt x="9" y="32"/>
                    <a:pt x="10" y="32"/>
                  </a:cubicBezTo>
                  <a:cubicBezTo>
                    <a:pt x="10" y="32"/>
                    <a:pt x="7" y="1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7" name="Google Shape;927;p55"/>
            <p:cNvSpPr/>
            <p:nvPr/>
          </p:nvSpPr>
          <p:spPr>
            <a:xfrm>
              <a:off x="6673926" y="2195967"/>
              <a:ext cx="121501" cy="71358"/>
            </a:xfrm>
            <a:custGeom>
              <a:avLst/>
              <a:gdLst/>
              <a:ahLst/>
              <a:cxnLst/>
              <a:rect l="l" t="t" r="r" b="b"/>
              <a:pathLst>
                <a:path w="5859" h="3441" extrusionOk="0">
                  <a:moveTo>
                    <a:pt x="1519" y="1"/>
                  </a:moveTo>
                  <a:cubicBezTo>
                    <a:pt x="1477" y="1"/>
                    <a:pt x="1429" y="46"/>
                    <a:pt x="1394" y="46"/>
                  </a:cubicBezTo>
                  <a:lnTo>
                    <a:pt x="1382" y="46"/>
                  </a:lnTo>
                  <a:cubicBezTo>
                    <a:pt x="548" y="665"/>
                    <a:pt x="1" y="1987"/>
                    <a:pt x="906" y="2368"/>
                  </a:cubicBezTo>
                  <a:cubicBezTo>
                    <a:pt x="1035" y="2424"/>
                    <a:pt x="1197" y="2438"/>
                    <a:pt x="1361" y="2438"/>
                  </a:cubicBezTo>
                  <a:cubicBezTo>
                    <a:pt x="1514" y="2438"/>
                    <a:pt x="1668" y="2426"/>
                    <a:pt x="1799" y="2426"/>
                  </a:cubicBezTo>
                  <a:cubicBezTo>
                    <a:pt x="1824" y="2426"/>
                    <a:pt x="1847" y="2426"/>
                    <a:pt x="1870" y="2427"/>
                  </a:cubicBezTo>
                  <a:cubicBezTo>
                    <a:pt x="2573" y="2463"/>
                    <a:pt x="3013" y="2427"/>
                    <a:pt x="3573" y="2856"/>
                  </a:cubicBezTo>
                  <a:cubicBezTo>
                    <a:pt x="4028" y="3197"/>
                    <a:pt x="4755" y="3441"/>
                    <a:pt x="5338" y="3441"/>
                  </a:cubicBezTo>
                  <a:cubicBezTo>
                    <a:pt x="5365" y="3441"/>
                    <a:pt x="5392" y="3440"/>
                    <a:pt x="5418" y="3439"/>
                  </a:cubicBezTo>
                  <a:cubicBezTo>
                    <a:pt x="5692" y="3439"/>
                    <a:pt x="5823" y="3391"/>
                    <a:pt x="5835" y="3070"/>
                  </a:cubicBezTo>
                  <a:cubicBezTo>
                    <a:pt x="5859" y="2439"/>
                    <a:pt x="5311" y="2379"/>
                    <a:pt x="4894" y="2332"/>
                  </a:cubicBezTo>
                  <a:cubicBezTo>
                    <a:pt x="3977" y="2201"/>
                    <a:pt x="4227" y="1225"/>
                    <a:pt x="3501" y="808"/>
                  </a:cubicBezTo>
                  <a:cubicBezTo>
                    <a:pt x="3180" y="641"/>
                    <a:pt x="2834" y="689"/>
                    <a:pt x="2489" y="629"/>
                  </a:cubicBezTo>
                  <a:cubicBezTo>
                    <a:pt x="1977" y="534"/>
                    <a:pt x="1870" y="355"/>
                    <a:pt x="1560" y="22"/>
                  </a:cubicBezTo>
                  <a:cubicBezTo>
                    <a:pt x="1548" y="6"/>
                    <a:pt x="1534" y="1"/>
                    <a:pt x="15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8" name="Google Shape;928;p55"/>
            <p:cNvSpPr/>
            <p:nvPr/>
          </p:nvSpPr>
          <p:spPr>
            <a:xfrm>
              <a:off x="6094686" y="3117563"/>
              <a:ext cx="47924" cy="45125"/>
            </a:xfrm>
            <a:custGeom>
              <a:avLst/>
              <a:gdLst/>
              <a:ahLst/>
              <a:cxnLst/>
              <a:rect l="l" t="t" r="r" b="b"/>
              <a:pathLst>
                <a:path w="2311" h="2176" extrusionOk="0">
                  <a:moveTo>
                    <a:pt x="655" y="0"/>
                  </a:moveTo>
                  <a:cubicBezTo>
                    <a:pt x="455" y="0"/>
                    <a:pt x="267" y="54"/>
                    <a:pt x="120" y="194"/>
                  </a:cubicBezTo>
                  <a:cubicBezTo>
                    <a:pt x="84" y="206"/>
                    <a:pt x="60" y="229"/>
                    <a:pt x="36" y="277"/>
                  </a:cubicBezTo>
                  <a:cubicBezTo>
                    <a:pt x="13" y="313"/>
                    <a:pt x="1" y="360"/>
                    <a:pt x="1" y="396"/>
                  </a:cubicBezTo>
                  <a:cubicBezTo>
                    <a:pt x="1" y="503"/>
                    <a:pt x="36" y="610"/>
                    <a:pt x="60" y="718"/>
                  </a:cubicBezTo>
                  <a:cubicBezTo>
                    <a:pt x="132" y="1051"/>
                    <a:pt x="215" y="1396"/>
                    <a:pt x="346" y="1706"/>
                  </a:cubicBezTo>
                  <a:cubicBezTo>
                    <a:pt x="445" y="1936"/>
                    <a:pt x="593" y="2176"/>
                    <a:pt x="858" y="2176"/>
                  </a:cubicBezTo>
                  <a:cubicBezTo>
                    <a:pt x="881" y="2176"/>
                    <a:pt x="905" y="2174"/>
                    <a:pt x="929" y="2170"/>
                  </a:cubicBezTo>
                  <a:cubicBezTo>
                    <a:pt x="1191" y="2122"/>
                    <a:pt x="1418" y="1872"/>
                    <a:pt x="1560" y="1658"/>
                  </a:cubicBezTo>
                  <a:cubicBezTo>
                    <a:pt x="1703" y="1444"/>
                    <a:pt x="1715" y="1360"/>
                    <a:pt x="1989" y="1230"/>
                  </a:cubicBezTo>
                  <a:cubicBezTo>
                    <a:pt x="2096" y="1170"/>
                    <a:pt x="2191" y="1134"/>
                    <a:pt x="2227" y="1003"/>
                  </a:cubicBezTo>
                  <a:cubicBezTo>
                    <a:pt x="2311" y="729"/>
                    <a:pt x="1965" y="527"/>
                    <a:pt x="1787" y="396"/>
                  </a:cubicBezTo>
                  <a:cubicBezTo>
                    <a:pt x="1501" y="214"/>
                    <a:pt x="1053" y="0"/>
                    <a:pt x="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9" name="Google Shape;929;p55"/>
            <p:cNvSpPr/>
            <p:nvPr/>
          </p:nvSpPr>
          <p:spPr>
            <a:xfrm>
              <a:off x="7146264" y="2292251"/>
              <a:ext cx="266933" cy="689688"/>
            </a:xfrm>
            <a:custGeom>
              <a:avLst/>
              <a:gdLst/>
              <a:ahLst/>
              <a:cxnLst/>
              <a:rect l="l" t="t" r="r" b="b"/>
              <a:pathLst>
                <a:path w="12872" h="33258" extrusionOk="0">
                  <a:moveTo>
                    <a:pt x="10156" y="25264"/>
                  </a:moveTo>
                  <a:lnTo>
                    <a:pt x="10156" y="25264"/>
                  </a:lnTo>
                  <a:cubicBezTo>
                    <a:pt x="10192" y="25407"/>
                    <a:pt x="10240" y="25561"/>
                    <a:pt x="10287" y="25752"/>
                  </a:cubicBezTo>
                  <a:cubicBezTo>
                    <a:pt x="10371" y="26109"/>
                    <a:pt x="10430" y="26395"/>
                    <a:pt x="10478" y="26657"/>
                  </a:cubicBezTo>
                  <a:cubicBezTo>
                    <a:pt x="10371" y="26192"/>
                    <a:pt x="10264" y="25728"/>
                    <a:pt x="10156" y="25264"/>
                  </a:cubicBezTo>
                  <a:close/>
                  <a:moveTo>
                    <a:pt x="209" y="1"/>
                  </a:moveTo>
                  <a:cubicBezTo>
                    <a:pt x="154" y="1"/>
                    <a:pt x="105" y="33"/>
                    <a:pt x="72" y="82"/>
                  </a:cubicBezTo>
                  <a:cubicBezTo>
                    <a:pt x="24" y="118"/>
                    <a:pt x="0" y="177"/>
                    <a:pt x="24" y="249"/>
                  </a:cubicBezTo>
                  <a:cubicBezTo>
                    <a:pt x="774" y="4071"/>
                    <a:pt x="4227" y="6333"/>
                    <a:pt x="5668" y="9917"/>
                  </a:cubicBezTo>
                  <a:cubicBezTo>
                    <a:pt x="6906" y="13012"/>
                    <a:pt x="7478" y="16394"/>
                    <a:pt x="8430" y="19572"/>
                  </a:cubicBezTo>
                  <a:cubicBezTo>
                    <a:pt x="9371" y="22740"/>
                    <a:pt x="10014" y="25919"/>
                    <a:pt x="10609" y="29145"/>
                  </a:cubicBezTo>
                  <a:cubicBezTo>
                    <a:pt x="10760" y="30006"/>
                    <a:pt x="11219" y="33258"/>
                    <a:pt x="12586" y="33258"/>
                  </a:cubicBezTo>
                  <a:cubicBezTo>
                    <a:pt x="12617" y="33258"/>
                    <a:pt x="12648" y="33256"/>
                    <a:pt x="12681" y="33253"/>
                  </a:cubicBezTo>
                  <a:cubicBezTo>
                    <a:pt x="12788" y="33241"/>
                    <a:pt x="12871" y="33181"/>
                    <a:pt x="12871" y="33062"/>
                  </a:cubicBezTo>
                  <a:cubicBezTo>
                    <a:pt x="12538" y="20918"/>
                    <a:pt x="8180" y="9405"/>
                    <a:pt x="370" y="94"/>
                  </a:cubicBezTo>
                  <a:cubicBezTo>
                    <a:pt x="346" y="58"/>
                    <a:pt x="322" y="34"/>
                    <a:pt x="286" y="22"/>
                  </a:cubicBezTo>
                  <a:cubicBezTo>
                    <a:pt x="260" y="8"/>
                    <a:pt x="234" y="1"/>
                    <a:pt x="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0" name="Google Shape;930;p55"/>
            <p:cNvSpPr/>
            <p:nvPr/>
          </p:nvSpPr>
          <p:spPr>
            <a:xfrm>
              <a:off x="6822075" y="2052961"/>
              <a:ext cx="80026" cy="51864"/>
            </a:xfrm>
            <a:custGeom>
              <a:avLst/>
              <a:gdLst/>
              <a:ahLst/>
              <a:cxnLst/>
              <a:rect l="l" t="t" r="r" b="b"/>
              <a:pathLst>
                <a:path w="3859" h="2501" extrusionOk="0">
                  <a:moveTo>
                    <a:pt x="1896" y="5"/>
                  </a:moveTo>
                  <a:cubicBezTo>
                    <a:pt x="1878" y="5"/>
                    <a:pt x="1861" y="7"/>
                    <a:pt x="1846" y="12"/>
                  </a:cubicBezTo>
                  <a:lnTo>
                    <a:pt x="1834" y="12"/>
                  </a:lnTo>
                  <a:cubicBezTo>
                    <a:pt x="1620" y="48"/>
                    <a:pt x="1" y="1"/>
                    <a:pt x="310" y="620"/>
                  </a:cubicBezTo>
                  <a:cubicBezTo>
                    <a:pt x="441" y="858"/>
                    <a:pt x="917" y="989"/>
                    <a:pt x="1132" y="1132"/>
                  </a:cubicBezTo>
                  <a:cubicBezTo>
                    <a:pt x="1608" y="1441"/>
                    <a:pt x="1929" y="1917"/>
                    <a:pt x="2394" y="2227"/>
                  </a:cubicBezTo>
                  <a:cubicBezTo>
                    <a:pt x="2624" y="2370"/>
                    <a:pt x="2919" y="2500"/>
                    <a:pt x="3175" y="2500"/>
                  </a:cubicBezTo>
                  <a:cubicBezTo>
                    <a:pt x="3410" y="2500"/>
                    <a:pt x="3612" y="2391"/>
                    <a:pt x="3703" y="2084"/>
                  </a:cubicBezTo>
                  <a:cubicBezTo>
                    <a:pt x="3787" y="1798"/>
                    <a:pt x="3858" y="1298"/>
                    <a:pt x="3691" y="1048"/>
                  </a:cubicBezTo>
                  <a:cubicBezTo>
                    <a:pt x="3560" y="858"/>
                    <a:pt x="3120" y="703"/>
                    <a:pt x="2929" y="584"/>
                  </a:cubicBezTo>
                  <a:cubicBezTo>
                    <a:pt x="2608" y="393"/>
                    <a:pt x="2298" y="215"/>
                    <a:pt x="1977" y="24"/>
                  </a:cubicBezTo>
                  <a:cubicBezTo>
                    <a:pt x="1949" y="10"/>
                    <a:pt x="1921" y="5"/>
                    <a:pt x="1896" y="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1" name="Google Shape;931;p55"/>
            <p:cNvSpPr/>
            <p:nvPr/>
          </p:nvSpPr>
          <p:spPr>
            <a:xfrm>
              <a:off x="6142092" y="4012033"/>
              <a:ext cx="487912" cy="75858"/>
            </a:xfrm>
            <a:custGeom>
              <a:avLst/>
              <a:gdLst/>
              <a:ahLst/>
              <a:cxnLst/>
              <a:rect l="l" t="t" r="r" b="b"/>
              <a:pathLst>
                <a:path w="23528" h="3658" extrusionOk="0">
                  <a:moveTo>
                    <a:pt x="22412" y="0"/>
                  </a:moveTo>
                  <a:cubicBezTo>
                    <a:pt x="21555" y="0"/>
                    <a:pt x="20563" y="308"/>
                    <a:pt x="19932" y="483"/>
                  </a:cubicBezTo>
                  <a:cubicBezTo>
                    <a:pt x="18408" y="1042"/>
                    <a:pt x="16919" y="1733"/>
                    <a:pt x="15407" y="2316"/>
                  </a:cubicBezTo>
                  <a:cubicBezTo>
                    <a:pt x="14586" y="2638"/>
                    <a:pt x="13550" y="2840"/>
                    <a:pt x="12502" y="2995"/>
                  </a:cubicBezTo>
                  <a:cubicBezTo>
                    <a:pt x="12312" y="3007"/>
                    <a:pt x="12121" y="3031"/>
                    <a:pt x="11895" y="3066"/>
                  </a:cubicBezTo>
                  <a:lnTo>
                    <a:pt x="11883" y="3066"/>
                  </a:lnTo>
                  <a:cubicBezTo>
                    <a:pt x="11193" y="3150"/>
                    <a:pt x="10526" y="3209"/>
                    <a:pt x="9931" y="3245"/>
                  </a:cubicBezTo>
                  <a:cubicBezTo>
                    <a:pt x="9883" y="3257"/>
                    <a:pt x="9847" y="3269"/>
                    <a:pt x="9811" y="3304"/>
                  </a:cubicBezTo>
                  <a:cubicBezTo>
                    <a:pt x="9788" y="3269"/>
                    <a:pt x="9752" y="3257"/>
                    <a:pt x="9692" y="3245"/>
                  </a:cubicBezTo>
                  <a:cubicBezTo>
                    <a:pt x="6736" y="3132"/>
                    <a:pt x="3727" y="2549"/>
                    <a:pt x="765" y="2549"/>
                  </a:cubicBezTo>
                  <a:cubicBezTo>
                    <a:pt x="601" y="2549"/>
                    <a:pt x="438" y="2551"/>
                    <a:pt x="275" y="2554"/>
                  </a:cubicBezTo>
                  <a:cubicBezTo>
                    <a:pt x="72" y="2566"/>
                    <a:pt x="1" y="2900"/>
                    <a:pt x="227" y="2935"/>
                  </a:cubicBezTo>
                  <a:cubicBezTo>
                    <a:pt x="429" y="2959"/>
                    <a:pt x="632" y="2983"/>
                    <a:pt x="834" y="3019"/>
                  </a:cubicBezTo>
                  <a:cubicBezTo>
                    <a:pt x="965" y="3054"/>
                    <a:pt x="1168" y="3078"/>
                    <a:pt x="1394" y="3090"/>
                  </a:cubicBezTo>
                  <a:cubicBezTo>
                    <a:pt x="3858" y="3435"/>
                    <a:pt x="6347" y="3626"/>
                    <a:pt x="8847" y="3638"/>
                  </a:cubicBezTo>
                  <a:cubicBezTo>
                    <a:pt x="9133" y="3638"/>
                    <a:pt x="9407" y="3638"/>
                    <a:pt x="9692" y="3626"/>
                  </a:cubicBezTo>
                  <a:cubicBezTo>
                    <a:pt x="9740" y="3626"/>
                    <a:pt x="9788" y="3614"/>
                    <a:pt x="9811" y="3590"/>
                  </a:cubicBezTo>
                  <a:cubicBezTo>
                    <a:pt x="9847" y="3614"/>
                    <a:pt x="9883" y="3626"/>
                    <a:pt x="9931" y="3626"/>
                  </a:cubicBezTo>
                  <a:cubicBezTo>
                    <a:pt x="10145" y="3626"/>
                    <a:pt x="10359" y="3614"/>
                    <a:pt x="10573" y="3614"/>
                  </a:cubicBezTo>
                  <a:cubicBezTo>
                    <a:pt x="10683" y="3644"/>
                    <a:pt x="10812" y="3657"/>
                    <a:pt x="10955" y="3657"/>
                  </a:cubicBezTo>
                  <a:cubicBezTo>
                    <a:pt x="11153" y="3657"/>
                    <a:pt x="11379" y="3632"/>
                    <a:pt x="11621" y="3590"/>
                  </a:cubicBezTo>
                  <a:cubicBezTo>
                    <a:pt x="13764" y="3543"/>
                    <a:pt x="16110" y="3447"/>
                    <a:pt x="17967" y="2709"/>
                  </a:cubicBezTo>
                  <a:cubicBezTo>
                    <a:pt x="19444" y="2114"/>
                    <a:pt x="20884" y="1447"/>
                    <a:pt x="22408" y="923"/>
                  </a:cubicBezTo>
                  <a:cubicBezTo>
                    <a:pt x="22742" y="804"/>
                    <a:pt x="23182" y="768"/>
                    <a:pt x="23444" y="506"/>
                  </a:cubicBezTo>
                  <a:cubicBezTo>
                    <a:pt x="23527" y="423"/>
                    <a:pt x="23516" y="268"/>
                    <a:pt x="23408" y="209"/>
                  </a:cubicBezTo>
                  <a:cubicBezTo>
                    <a:pt x="23128" y="58"/>
                    <a:pt x="22782" y="0"/>
                    <a:pt x="224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2" name="Google Shape;932;p55"/>
            <p:cNvSpPr/>
            <p:nvPr/>
          </p:nvSpPr>
          <p:spPr>
            <a:xfrm>
              <a:off x="5358671" y="2361598"/>
              <a:ext cx="2062427" cy="1726127"/>
            </a:xfrm>
            <a:custGeom>
              <a:avLst/>
              <a:gdLst/>
              <a:ahLst/>
              <a:cxnLst/>
              <a:rect l="l" t="t" r="r" b="b"/>
              <a:pathLst>
                <a:path w="99454" h="83237" extrusionOk="0">
                  <a:moveTo>
                    <a:pt x="89619" y="0"/>
                  </a:moveTo>
                  <a:cubicBezTo>
                    <a:pt x="80891" y="32445"/>
                    <a:pt x="51257" y="56341"/>
                    <a:pt x="16050" y="56341"/>
                  </a:cubicBezTo>
                  <a:cubicBezTo>
                    <a:pt x="10537" y="56341"/>
                    <a:pt x="5179" y="55745"/>
                    <a:pt x="0" y="54638"/>
                  </a:cubicBezTo>
                  <a:lnTo>
                    <a:pt x="0" y="54638"/>
                  </a:lnTo>
                  <a:cubicBezTo>
                    <a:pt x="8727" y="71616"/>
                    <a:pt x="26420" y="83237"/>
                    <a:pt x="46827" y="83237"/>
                  </a:cubicBezTo>
                  <a:cubicBezTo>
                    <a:pt x="75891" y="83237"/>
                    <a:pt x="99453" y="59686"/>
                    <a:pt x="99453" y="30623"/>
                  </a:cubicBezTo>
                  <a:cubicBezTo>
                    <a:pt x="99453" y="19193"/>
                    <a:pt x="95810" y="8620"/>
                    <a:pt x="89619" y="0"/>
                  </a:cubicBezTo>
                  <a:close/>
                </a:path>
              </a:pathLst>
            </a:custGeom>
            <a:solidFill>
              <a:schemeClr val="dk1">
                <a:alpha val="348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33" name="Google Shape;933;p55"/>
          <p:cNvSpPr/>
          <p:nvPr/>
        </p:nvSpPr>
        <p:spPr>
          <a:xfrm flipH="1">
            <a:off x="1779186" y="2454243"/>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4" name="Google Shape;934;p55"/>
          <p:cNvSpPr/>
          <p:nvPr/>
        </p:nvSpPr>
        <p:spPr>
          <a:xfrm flipH="1">
            <a:off x="1954932" y="2454243"/>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5" name="Google Shape;935;p55"/>
          <p:cNvSpPr/>
          <p:nvPr/>
        </p:nvSpPr>
        <p:spPr>
          <a:xfrm flipH="1">
            <a:off x="1608664" y="2454243"/>
            <a:ext cx="99920" cy="77476"/>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Рисунок 2">
            <a:extLst>
              <a:ext uri="{FF2B5EF4-FFF2-40B4-BE49-F238E27FC236}">
                <a16:creationId xmlns:a16="http://schemas.microsoft.com/office/drawing/2014/main" id="{F42A038D-56BB-A630-BC97-784013C7FA9B}"/>
              </a:ext>
            </a:extLst>
          </p:cNvPr>
          <p:cNvPicPr>
            <a:picLocks noChangeAspect="1"/>
          </p:cNvPicPr>
          <p:nvPr/>
        </p:nvPicPr>
        <p:blipFill>
          <a:blip r:embed="rId3"/>
          <a:stretch>
            <a:fillRect/>
          </a:stretch>
        </p:blipFill>
        <p:spPr>
          <a:xfrm>
            <a:off x="501717" y="1091680"/>
            <a:ext cx="8166268" cy="391775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95"/>
                                        </p:tgtEl>
                                        <p:attrNameLst>
                                          <p:attrName>style.visibility</p:attrName>
                                        </p:attrNameLst>
                                      </p:cBhvr>
                                      <p:to>
                                        <p:strVal val="visible"/>
                                      </p:to>
                                    </p:set>
                                    <p:animEffect transition="in" filter="fade">
                                      <p:cBhvr>
                                        <p:cTn id="7" dur="1500"/>
                                        <p:tgtEl>
                                          <p:spTgt spid="895"/>
                                        </p:tgtEl>
                                      </p:cBhvr>
                                    </p:animEffect>
                                  </p:childTnLst>
                                </p:cTn>
                              </p:par>
                            </p:childTnLst>
                          </p:cTn>
                        </p:par>
                        <p:par>
                          <p:cTn id="8" fill="hold">
                            <p:stCondLst>
                              <p:cond delay="1500"/>
                            </p:stCondLst>
                            <p:childTnLst>
                              <p:par>
                                <p:cTn id="9" presetID="1" presetClass="entr" presetSubtype="0" fill="hold" nodeType="afterEffect">
                                  <p:stCondLst>
                                    <p:cond delay="0"/>
                                  </p:stCondLst>
                                  <p:childTnLst>
                                    <p:set>
                                      <p:cBhvr>
                                        <p:cTn id="10" dur="1" fill="hold">
                                          <p:stCondLst>
                                            <p:cond delay="0"/>
                                          </p:stCondLst>
                                        </p:cTn>
                                        <p:tgtEl>
                                          <p:spTgt spid="935"/>
                                        </p:tgtEl>
                                        <p:attrNameLst>
                                          <p:attrName>style.visibility</p:attrName>
                                        </p:attrNameLst>
                                      </p:cBhvr>
                                      <p:to>
                                        <p:strVal val="visible"/>
                                      </p:to>
                                    </p:set>
                                  </p:childTnLst>
                                </p:cTn>
                              </p:par>
                            </p:childTnLst>
                          </p:cTn>
                        </p:par>
                        <p:par>
                          <p:cTn id="11" fill="hold">
                            <p:stCondLst>
                              <p:cond delay="1500"/>
                            </p:stCondLst>
                            <p:childTnLst>
                              <p:par>
                                <p:cTn id="12" presetID="1" presetClass="entr" presetSubtype="0" fill="hold" nodeType="afterEffect">
                                  <p:stCondLst>
                                    <p:cond delay="0"/>
                                  </p:stCondLst>
                                  <p:childTnLst>
                                    <p:set>
                                      <p:cBhvr>
                                        <p:cTn id="13" dur="1" fill="hold">
                                          <p:stCondLst>
                                            <p:cond delay="0"/>
                                          </p:stCondLst>
                                        </p:cTn>
                                        <p:tgtEl>
                                          <p:spTgt spid="933"/>
                                        </p:tgtEl>
                                        <p:attrNameLst>
                                          <p:attrName>style.visibility</p:attrName>
                                        </p:attrNameLst>
                                      </p:cBhvr>
                                      <p:to>
                                        <p:strVal val="visible"/>
                                      </p:to>
                                    </p:set>
                                  </p:childTnLst>
                                </p:cTn>
                              </p:par>
                            </p:childTnLst>
                          </p:cTn>
                        </p:par>
                        <p:par>
                          <p:cTn id="14" fill="hold">
                            <p:stCondLst>
                              <p:cond delay="1500"/>
                            </p:stCondLst>
                            <p:childTnLst>
                              <p:par>
                                <p:cTn id="15" presetID="1" presetClass="entr" presetSubtype="0" fill="hold" nodeType="afterEffect">
                                  <p:stCondLst>
                                    <p:cond delay="0"/>
                                  </p:stCondLst>
                                  <p:childTnLst>
                                    <p:set>
                                      <p:cBhvr>
                                        <p:cTn id="16" dur="1" fill="hold">
                                          <p:stCondLst>
                                            <p:cond delay="0"/>
                                          </p:stCondLst>
                                        </p:cTn>
                                        <p:tgtEl>
                                          <p:spTgt spid="934"/>
                                        </p:tgtEl>
                                        <p:attrNameLst>
                                          <p:attrName>style.visibility</p:attrName>
                                        </p:attrNameLst>
                                      </p:cBhvr>
                                      <p:to>
                                        <p:strVal val="visible"/>
                                      </p:to>
                                    </p:se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898"/>
                                        </p:tgtEl>
                                        <p:attrNameLst>
                                          <p:attrName>style.visibility</p:attrName>
                                        </p:attrNameLst>
                                      </p:cBhvr>
                                      <p:to>
                                        <p:strVal val="visible"/>
                                      </p:to>
                                    </p:set>
                                    <p:animEffect transition="in" filter="fade">
                                      <p:cBhvr>
                                        <p:cTn id="20" dur="1500"/>
                                        <p:tgtEl>
                                          <p:spTgt spid="898"/>
                                        </p:tgtEl>
                                      </p:cBhvr>
                                    </p:animEffect>
                                  </p:childTnLst>
                                </p:cTn>
                              </p:par>
                            </p:childTnLst>
                          </p:cTn>
                        </p:par>
                        <p:par>
                          <p:cTn id="21" fill="hold">
                            <p:stCondLst>
                              <p:cond delay="3000"/>
                            </p:stCondLst>
                            <p:childTnLst>
                              <p:par>
                                <p:cTn id="22" presetID="10" presetClass="entr" presetSubtype="0" fill="hold" nodeType="afterEffect">
                                  <p:stCondLst>
                                    <p:cond delay="0"/>
                                  </p:stCondLst>
                                  <p:childTnLst>
                                    <p:set>
                                      <p:cBhvr>
                                        <p:cTn id="23" dur="1" fill="hold">
                                          <p:stCondLst>
                                            <p:cond delay="0"/>
                                          </p:stCondLst>
                                        </p:cTn>
                                        <p:tgtEl>
                                          <p:spTgt spid="914"/>
                                        </p:tgtEl>
                                        <p:attrNameLst>
                                          <p:attrName>style.visibility</p:attrName>
                                        </p:attrNameLst>
                                      </p:cBhvr>
                                      <p:to>
                                        <p:strVal val="visible"/>
                                      </p:to>
                                    </p:set>
                                    <p:animEffect transition="in" filter="fade">
                                      <p:cBhvr>
                                        <p:cTn id="24" dur="1"/>
                                        <p:tgtEl>
                                          <p:spTgt spid="914"/>
                                        </p:tgtEl>
                                      </p:cBhvr>
                                    </p:animEffect>
                                  </p:childTnLst>
                                </p:cTn>
                              </p:par>
                            </p:childTnLst>
                          </p:cTn>
                        </p:par>
                        <p:par>
                          <p:cTn id="25" fill="hold">
                            <p:stCondLst>
                              <p:cond delay="3000"/>
                            </p:stCondLst>
                            <p:childTnLst>
                              <p:par>
                                <p:cTn id="26" presetID="8" presetClass="emph" presetSubtype="0" fill="hold" nodeType="afterEffect">
                                  <p:stCondLst>
                                    <p:cond delay="0"/>
                                  </p:stCondLst>
                                  <p:childTnLst>
                                    <p:animRot by="-21600000">
                                      <p:cBhvr>
                                        <p:cTn id="27" dur="1500" fill="hold"/>
                                        <p:tgtEl>
                                          <p:spTgt spid="9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6" name="Google Shape;866;p54"/>
          <p:cNvSpPr txBox="1">
            <a:spLocks noGrp="1"/>
          </p:cNvSpPr>
          <p:nvPr>
            <p:ph type="title" idx="2"/>
          </p:nvPr>
        </p:nvSpPr>
        <p:spPr>
          <a:xfrm>
            <a:off x="54410" y="761719"/>
            <a:ext cx="3833787" cy="1312800"/>
          </a:xfrm>
          <a:prstGeom prst="rect">
            <a:avLst/>
          </a:prstGeom>
        </p:spPr>
        <p:txBody>
          <a:bodyPr spcFirstLastPara="1" wrap="square" lIns="91425" tIns="91425" rIns="91425" bIns="91425" anchor="b" anchorCtr="0">
            <a:noAutofit/>
          </a:bodyPr>
          <a:lstStyle/>
          <a:p>
            <a:pPr lvl="0"/>
            <a:r>
              <a:rPr lang="uk-UA" dirty="0"/>
              <a:t>Отримання</a:t>
            </a:r>
            <a:r>
              <a:rPr lang="ru-RU" dirty="0"/>
              <a:t> </a:t>
            </a:r>
            <a:r>
              <a:rPr lang="uk-UA" dirty="0"/>
              <a:t>даних</a:t>
            </a:r>
          </a:p>
        </p:txBody>
      </p:sp>
      <p:sp>
        <p:nvSpPr>
          <p:cNvPr id="868" name="Google Shape;868;p54"/>
          <p:cNvSpPr txBox="1">
            <a:spLocks noGrp="1"/>
          </p:cNvSpPr>
          <p:nvPr>
            <p:ph type="title" idx="3"/>
          </p:nvPr>
        </p:nvSpPr>
        <p:spPr>
          <a:xfrm>
            <a:off x="5017500" y="1582990"/>
            <a:ext cx="2119500" cy="5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PRESENTATION</a:t>
            </a:r>
            <a:endParaRPr/>
          </a:p>
        </p:txBody>
      </p:sp>
      <p:sp>
        <p:nvSpPr>
          <p:cNvPr id="869" name="Google Shape;869;p54"/>
          <p:cNvSpPr txBox="1">
            <a:spLocks noGrp="1"/>
          </p:cNvSpPr>
          <p:nvPr>
            <p:ph type="title" idx="4"/>
          </p:nvPr>
        </p:nvSpPr>
        <p:spPr>
          <a:xfrm>
            <a:off x="5585700" y="273196"/>
            <a:ext cx="983100" cy="131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870" name="Google Shape;870;p54"/>
          <p:cNvSpPr txBox="1">
            <a:spLocks noGrp="1"/>
          </p:cNvSpPr>
          <p:nvPr>
            <p:ph type="subTitle" idx="5"/>
          </p:nvPr>
        </p:nvSpPr>
        <p:spPr>
          <a:xfrm>
            <a:off x="5017488" y="1879246"/>
            <a:ext cx="2119500" cy="6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Describe the topic of the section</a:t>
            </a:r>
            <a:endParaRPr/>
          </a:p>
        </p:txBody>
      </p:sp>
      <p:sp>
        <p:nvSpPr>
          <p:cNvPr id="877" name="Google Shape;877;p54"/>
          <p:cNvSpPr/>
          <p:nvPr/>
        </p:nvSpPr>
        <p:spPr>
          <a:xfrm flipH="1">
            <a:off x="3014186" y="1508527"/>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4"/>
          <p:cNvSpPr/>
          <p:nvPr/>
        </p:nvSpPr>
        <p:spPr>
          <a:xfrm flipH="1">
            <a:off x="3189932" y="1508527"/>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4"/>
          <p:cNvSpPr/>
          <p:nvPr/>
        </p:nvSpPr>
        <p:spPr>
          <a:xfrm flipH="1">
            <a:off x="2843664" y="1508527"/>
            <a:ext cx="99921" cy="77476"/>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4"/>
          <p:cNvSpPr/>
          <p:nvPr/>
        </p:nvSpPr>
        <p:spPr>
          <a:xfrm flipH="1">
            <a:off x="6024661" y="1508527"/>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4"/>
          <p:cNvSpPr/>
          <p:nvPr/>
        </p:nvSpPr>
        <p:spPr>
          <a:xfrm flipH="1">
            <a:off x="6200407" y="1508527"/>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4"/>
          <p:cNvSpPr/>
          <p:nvPr/>
        </p:nvSpPr>
        <p:spPr>
          <a:xfrm flipH="1">
            <a:off x="5854139" y="1508527"/>
            <a:ext cx="99921" cy="77476"/>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4"/>
          <p:cNvSpPr/>
          <p:nvPr/>
        </p:nvSpPr>
        <p:spPr>
          <a:xfrm flipH="1">
            <a:off x="6024661" y="3584231"/>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4"/>
          <p:cNvSpPr/>
          <p:nvPr/>
        </p:nvSpPr>
        <p:spPr>
          <a:xfrm flipH="1">
            <a:off x="6200407" y="3584231"/>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4"/>
          <p:cNvSpPr/>
          <p:nvPr/>
        </p:nvSpPr>
        <p:spPr>
          <a:xfrm flipH="1">
            <a:off x="5854139" y="3584231"/>
            <a:ext cx="99921" cy="77476"/>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9" name="Google Shape;889;p54"/>
          <p:cNvCxnSpPr/>
          <p:nvPr/>
        </p:nvCxnSpPr>
        <p:spPr>
          <a:xfrm>
            <a:off x="4572240" y="927150"/>
            <a:ext cx="0" cy="1196400"/>
          </a:xfrm>
          <a:prstGeom prst="straightConnector1">
            <a:avLst/>
          </a:prstGeom>
          <a:noFill/>
          <a:ln w="19050" cap="flat" cmpd="sng">
            <a:solidFill>
              <a:schemeClr val="dk1"/>
            </a:solidFill>
            <a:prstDash val="solid"/>
            <a:round/>
            <a:headEnd type="none" w="med" len="med"/>
            <a:tailEnd type="none" w="med" len="med"/>
          </a:ln>
        </p:spPr>
      </p:cxnSp>
      <p:cxnSp>
        <p:nvCxnSpPr>
          <p:cNvPr id="890" name="Google Shape;890;p54"/>
          <p:cNvCxnSpPr/>
          <p:nvPr/>
        </p:nvCxnSpPr>
        <p:spPr>
          <a:xfrm>
            <a:off x="4572240" y="3027856"/>
            <a:ext cx="0" cy="1196400"/>
          </a:xfrm>
          <a:prstGeom prst="straightConnector1">
            <a:avLst/>
          </a:prstGeom>
          <a:noFill/>
          <a:ln w="19050" cap="flat" cmpd="sng">
            <a:solidFill>
              <a:schemeClr val="dk1"/>
            </a:solidFill>
            <a:prstDash val="solid"/>
            <a:round/>
            <a:headEnd type="none" w="med" len="med"/>
            <a:tailEnd type="none" w="med" len="med"/>
          </a:ln>
        </p:spPr>
      </p:cxnSp>
      <p:pic>
        <p:nvPicPr>
          <p:cNvPr id="5" name="Рисунок 4">
            <a:extLst>
              <a:ext uri="{FF2B5EF4-FFF2-40B4-BE49-F238E27FC236}">
                <a16:creationId xmlns:a16="http://schemas.microsoft.com/office/drawing/2014/main" id="{A659F555-9692-ACC1-EF2E-B5D641E93CCC}"/>
              </a:ext>
            </a:extLst>
          </p:cNvPr>
          <p:cNvPicPr>
            <a:picLocks noChangeAspect="1"/>
          </p:cNvPicPr>
          <p:nvPr/>
        </p:nvPicPr>
        <p:blipFill>
          <a:blip r:embed="rId3"/>
          <a:stretch>
            <a:fillRect/>
          </a:stretch>
        </p:blipFill>
        <p:spPr>
          <a:xfrm>
            <a:off x="3937686" y="0"/>
            <a:ext cx="5129520" cy="2566431"/>
          </a:xfrm>
          <a:prstGeom prst="rect">
            <a:avLst/>
          </a:prstGeom>
        </p:spPr>
      </p:pic>
      <p:pic>
        <p:nvPicPr>
          <p:cNvPr id="10" name="Рисунок 9">
            <a:extLst>
              <a:ext uri="{FF2B5EF4-FFF2-40B4-BE49-F238E27FC236}">
                <a16:creationId xmlns:a16="http://schemas.microsoft.com/office/drawing/2014/main" id="{F0514516-A273-D9C9-8311-9C0606EA9B7A}"/>
              </a:ext>
            </a:extLst>
          </p:cNvPr>
          <p:cNvPicPr>
            <a:picLocks noChangeAspect="1"/>
          </p:cNvPicPr>
          <p:nvPr/>
        </p:nvPicPr>
        <p:blipFill>
          <a:blip r:embed="rId4"/>
          <a:stretch>
            <a:fillRect/>
          </a:stretch>
        </p:blipFill>
        <p:spPr>
          <a:xfrm>
            <a:off x="5140212" y="2583333"/>
            <a:ext cx="3833099" cy="1763817"/>
          </a:xfrm>
          <a:prstGeom prst="rect">
            <a:avLst/>
          </a:prstGeom>
        </p:spPr>
      </p:pic>
      <p:sp>
        <p:nvSpPr>
          <p:cNvPr id="6" name="Rectangle 3">
            <a:extLst>
              <a:ext uri="{FF2B5EF4-FFF2-40B4-BE49-F238E27FC236}">
                <a16:creationId xmlns:a16="http://schemas.microsoft.com/office/drawing/2014/main" id="{5BDFD1BD-CC68-EA51-94C3-E8E07D7DD4D0}"/>
              </a:ext>
            </a:extLst>
          </p:cNvPr>
          <p:cNvSpPr>
            <a:spLocks noChangeArrowheads="1"/>
          </p:cNvSpPr>
          <p:nvPr/>
        </p:nvSpPr>
        <p:spPr bwMode="auto">
          <a:xfrm rot="10800000" flipV="1">
            <a:off x="240333" y="3024445"/>
            <a:ext cx="482408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2000" b="0" i="0" u="none" strike="noStrike" cap="none" normalizeH="0" baseline="0" dirty="0">
                <a:ln>
                  <a:noFill/>
                </a:ln>
                <a:solidFill>
                  <a:schemeClr val="tx1"/>
                </a:solidFill>
                <a:effectLst/>
                <a:latin typeface="Arial" panose="020B0604020202020204" pitchFamily="34" charset="0"/>
              </a:rPr>
              <a:t>Для імпорту даних у систему моніторингу я створив тимчасові таблиці у </a:t>
            </a:r>
            <a:r>
              <a:rPr kumimoji="0" lang="uk-UA" altLang="uk-UA" sz="2000" b="0" i="0" u="none" strike="noStrike" cap="none" normalizeH="0" baseline="0" dirty="0" err="1">
                <a:ln>
                  <a:noFill/>
                </a:ln>
                <a:solidFill>
                  <a:schemeClr val="tx1"/>
                </a:solidFill>
                <a:effectLst/>
                <a:latin typeface="Arial" panose="020B0604020202020204" pitchFamily="34" charset="0"/>
              </a:rPr>
              <a:t>PostgreSQL</a:t>
            </a:r>
            <a:r>
              <a:rPr kumimoji="0" lang="uk-UA" altLang="uk-UA" sz="2000" b="0" i="0" u="none" strike="noStrike" cap="none" normalizeH="0" baseline="0" dirty="0">
                <a:ln>
                  <a:noFill/>
                </a:ln>
                <a:solidFill>
                  <a:schemeClr val="tx1"/>
                </a:solidFill>
                <a:effectLst/>
                <a:latin typeface="Arial" panose="020B0604020202020204" pitchFamily="34" charset="0"/>
              </a:rPr>
              <a:t> для завантаження даних із CSV-файлів за допомогою команди </a:t>
            </a:r>
            <a:r>
              <a:rPr kumimoji="0" lang="uk-UA" altLang="uk-UA" sz="2000" b="0" i="0" u="none" strike="noStrike" cap="none" normalizeH="0" baseline="0" dirty="0">
                <a:ln>
                  <a:noFill/>
                </a:ln>
                <a:solidFill>
                  <a:schemeClr val="tx1"/>
                </a:solidFill>
                <a:effectLst/>
                <a:latin typeface="Arial Unicode MS"/>
              </a:rPr>
              <a:t>COPY</a:t>
            </a:r>
            <a:r>
              <a:rPr kumimoji="0" lang="uk-UA" altLang="uk-UA" sz="2000" b="0" i="0" u="none" strike="noStrike" cap="none" normalizeH="0" baseline="0" dirty="0">
                <a:ln>
                  <a:noFill/>
                </a:ln>
                <a:solidFill>
                  <a:schemeClr val="tx1"/>
                </a:solidFill>
                <a:effectLst/>
              </a:rPr>
              <a:t>, а потім переніс їх у основні таблиці. </a:t>
            </a:r>
            <a:endParaRPr kumimoji="0" lang="uk-UA" altLang="uk-UA" sz="20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66"/>
                                        </p:tgtEl>
                                        <p:attrNameLst>
                                          <p:attrName>style.visibility</p:attrName>
                                        </p:attrNameLst>
                                      </p:cBhvr>
                                      <p:to>
                                        <p:strVal val="visible"/>
                                      </p:to>
                                    </p:set>
                                    <p:animEffect transition="in" filter="fade">
                                      <p:cBhvr>
                                        <p:cTn id="7" dur="1500"/>
                                        <p:tgtEl>
                                          <p:spTgt spid="866"/>
                                        </p:tgtEl>
                                      </p:cBhvr>
                                    </p:animEffect>
                                  </p:childTnLst>
                                </p:cTn>
                              </p:par>
                            </p:childTnLst>
                          </p:cTn>
                        </p:par>
                        <p:par>
                          <p:cTn id="8" fill="hold">
                            <p:stCondLst>
                              <p:cond delay="1500"/>
                            </p:stCondLst>
                            <p:childTnLst>
                              <p:par>
                                <p:cTn id="9" presetID="1" presetClass="entr" presetSubtype="0" fill="hold" nodeType="afterEffect">
                                  <p:stCondLst>
                                    <p:cond delay="0"/>
                                  </p:stCondLst>
                                  <p:childTnLst>
                                    <p:set>
                                      <p:cBhvr>
                                        <p:cTn id="10" dur="1" fill="hold">
                                          <p:stCondLst>
                                            <p:cond delay="0"/>
                                          </p:stCondLst>
                                        </p:cTn>
                                        <p:tgtEl>
                                          <p:spTgt spid="879"/>
                                        </p:tgtEl>
                                        <p:attrNameLst>
                                          <p:attrName>style.visibility</p:attrName>
                                        </p:attrNameLst>
                                      </p:cBhvr>
                                      <p:to>
                                        <p:strVal val="visible"/>
                                      </p:to>
                                    </p:set>
                                  </p:childTnLst>
                                </p:cTn>
                              </p:par>
                            </p:childTnLst>
                          </p:cTn>
                        </p:par>
                        <p:par>
                          <p:cTn id="11" fill="hold">
                            <p:stCondLst>
                              <p:cond delay="1500"/>
                            </p:stCondLst>
                            <p:childTnLst>
                              <p:par>
                                <p:cTn id="12" presetID="1" presetClass="entr" presetSubtype="0" fill="hold" nodeType="afterEffect">
                                  <p:stCondLst>
                                    <p:cond delay="0"/>
                                  </p:stCondLst>
                                  <p:childTnLst>
                                    <p:set>
                                      <p:cBhvr>
                                        <p:cTn id="13" dur="1" fill="hold">
                                          <p:stCondLst>
                                            <p:cond delay="0"/>
                                          </p:stCondLst>
                                        </p:cTn>
                                        <p:tgtEl>
                                          <p:spTgt spid="877"/>
                                        </p:tgtEl>
                                        <p:attrNameLst>
                                          <p:attrName>style.visibility</p:attrName>
                                        </p:attrNameLst>
                                      </p:cBhvr>
                                      <p:to>
                                        <p:strVal val="visible"/>
                                      </p:to>
                                    </p:set>
                                  </p:childTnLst>
                                </p:cTn>
                              </p:par>
                            </p:childTnLst>
                          </p:cTn>
                        </p:par>
                        <p:par>
                          <p:cTn id="14" fill="hold">
                            <p:stCondLst>
                              <p:cond delay="1500"/>
                            </p:stCondLst>
                            <p:childTnLst>
                              <p:par>
                                <p:cTn id="15" presetID="1" presetClass="entr" presetSubtype="0" fill="hold" nodeType="afterEffect">
                                  <p:stCondLst>
                                    <p:cond delay="0"/>
                                  </p:stCondLst>
                                  <p:childTnLst>
                                    <p:set>
                                      <p:cBhvr>
                                        <p:cTn id="16" dur="1" fill="hold">
                                          <p:stCondLst>
                                            <p:cond delay="0"/>
                                          </p:stCondLst>
                                        </p:cTn>
                                        <p:tgtEl>
                                          <p:spTgt spid="878"/>
                                        </p:tgtEl>
                                        <p:attrNameLst>
                                          <p:attrName>style.visibility</p:attrName>
                                        </p:attrNameLst>
                                      </p:cBhvr>
                                      <p:to>
                                        <p:strVal val="visible"/>
                                      </p:to>
                                    </p:se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869"/>
                                        </p:tgtEl>
                                        <p:attrNameLst>
                                          <p:attrName>style.visibility</p:attrName>
                                        </p:attrNameLst>
                                      </p:cBhvr>
                                      <p:to>
                                        <p:strVal val="visible"/>
                                      </p:to>
                                    </p:set>
                                    <p:animEffect transition="in" filter="fade">
                                      <p:cBhvr>
                                        <p:cTn id="20" dur="1500"/>
                                        <p:tgtEl>
                                          <p:spTgt spid="869"/>
                                        </p:tgtEl>
                                      </p:cBhvr>
                                    </p:animEffect>
                                  </p:childTnLst>
                                </p:cTn>
                              </p:par>
                              <p:par>
                                <p:cTn id="21" presetID="10" presetClass="entr" presetSubtype="0" fill="hold" nodeType="withEffect">
                                  <p:stCondLst>
                                    <p:cond delay="0"/>
                                  </p:stCondLst>
                                  <p:childTnLst>
                                    <p:set>
                                      <p:cBhvr>
                                        <p:cTn id="22" dur="1" fill="hold">
                                          <p:stCondLst>
                                            <p:cond delay="0"/>
                                          </p:stCondLst>
                                        </p:cTn>
                                        <p:tgtEl>
                                          <p:spTgt spid="868"/>
                                        </p:tgtEl>
                                        <p:attrNameLst>
                                          <p:attrName>style.visibility</p:attrName>
                                        </p:attrNameLst>
                                      </p:cBhvr>
                                      <p:to>
                                        <p:strVal val="visible"/>
                                      </p:to>
                                    </p:set>
                                    <p:animEffect transition="in" filter="fade">
                                      <p:cBhvr>
                                        <p:cTn id="23" dur="1500"/>
                                        <p:tgtEl>
                                          <p:spTgt spid="868"/>
                                        </p:tgtEl>
                                      </p:cBhvr>
                                    </p:animEffect>
                                  </p:childTnLst>
                                </p:cTn>
                              </p:par>
                              <p:par>
                                <p:cTn id="24" presetID="10" presetClass="entr" presetSubtype="0" fill="hold" nodeType="withEffect">
                                  <p:stCondLst>
                                    <p:cond delay="0"/>
                                  </p:stCondLst>
                                  <p:childTnLst>
                                    <p:set>
                                      <p:cBhvr>
                                        <p:cTn id="25" dur="1" fill="hold">
                                          <p:stCondLst>
                                            <p:cond delay="0"/>
                                          </p:stCondLst>
                                        </p:cTn>
                                        <p:tgtEl>
                                          <p:spTgt spid="870"/>
                                        </p:tgtEl>
                                        <p:attrNameLst>
                                          <p:attrName>style.visibility</p:attrName>
                                        </p:attrNameLst>
                                      </p:cBhvr>
                                      <p:to>
                                        <p:strVal val="visible"/>
                                      </p:to>
                                    </p:set>
                                    <p:animEffect transition="in" filter="fade">
                                      <p:cBhvr>
                                        <p:cTn id="26" dur="1500"/>
                                        <p:tgtEl>
                                          <p:spTgt spid="870"/>
                                        </p:tgtEl>
                                      </p:cBhvr>
                                    </p:animEffect>
                                  </p:childTnLst>
                                </p:cTn>
                              </p:par>
                            </p:childTnLst>
                          </p:cTn>
                        </p:par>
                        <p:par>
                          <p:cTn id="27" fill="hold">
                            <p:stCondLst>
                              <p:cond delay="3000"/>
                            </p:stCondLst>
                            <p:childTnLst>
                              <p:par>
                                <p:cTn id="28" presetID="1" presetClass="entr" presetSubtype="0" fill="hold" nodeType="afterEffect">
                                  <p:stCondLst>
                                    <p:cond delay="0"/>
                                  </p:stCondLst>
                                  <p:childTnLst>
                                    <p:set>
                                      <p:cBhvr>
                                        <p:cTn id="29" dur="1" fill="hold">
                                          <p:stCondLst>
                                            <p:cond delay="0"/>
                                          </p:stCondLst>
                                        </p:cTn>
                                        <p:tgtEl>
                                          <p:spTgt spid="882"/>
                                        </p:tgtEl>
                                        <p:attrNameLst>
                                          <p:attrName>style.visibility</p:attrName>
                                        </p:attrNameLst>
                                      </p:cBhvr>
                                      <p:to>
                                        <p:strVal val="visible"/>
                                      </p:to>
                                    </p:set>
                                  </p:childTnLst>
                                </p:cTn>
                              </p:par>
                            </p:childTnLst>
                          </p:cTn>
                        </p:par>
                        <p:par>
                          <p:cTn id="30" fill="hold">
                            <p:stCondLst>
                              <p:cond delay="3000"/>
                            </p:stCondLst>
                            <p:childTnLst>
                              <p:par>
                                <p:cTn id="31" presetID="1" presetClass="entr" presetSubtype="0" fill="hold" nodeType="afterEffect">
                                  <p:stCondLst>
                                    <p:cond delay="0"/>
                                  </p:stCondLst>
                                  <p:childTnLst>
                                    <p:set>
                                      <p:cBhvr>
                                        <p:cTn id="32" dur="1" fill="hold">
                                          <p:stCondLst>
                                            <p:cond delay="0"/>
                                          </p:stCondLst>
                                        </p:cTn>
                                        <p:tgtEl>
                                          <p:spTgt spid="880"/>
                                        </p:tgtEl>
                                        <p:attrNameLst>
                                          <p:attrName>style.visibility</p:attrName>
                                        </p:attrNameLst>
                                      </p:cBhvr>
                                      <p:to>
                                        <p:strVal val="visible"/>
                                      </p:to>
                                    </p:set>
                                  </p:childTnLst>
                                </p:cTn>
                              </p:par>
                            </p:childTnLst>
                          </p:cTn>
                        </p:par>
                        <p:par>
                          <p:cTn id="33" fill="hold">
                            <p:stCondLst>
                              <p:cond delay="3000"/>
                            </p:stCondLst>
                            <p:childTnLst>
                              <p:par>
                                <p:cTn id="34" presetID="1" presetClass="entr" presetSubtype="0" fill="hold" nodeType="afterEffect">
                                  <p:stCondLst>
                                    <p:cond delay="0"/>
                                  </p:stCondLst>
                                  <p:childTnLst>
                                    <p:set>
                                      <p:cBhvr>
                                        <p:cTn id="35" dur="1" fill="hold">
                                          <p:stCondLst>
                                            <p:cond delay="0"/>
                                          </p:stCondLst>
                                        </p:cTn>
                                        <p:tgtEl>
                                          <p:spTgt spid="881"/>
                                        </p:tgtEl>
                                        <p:attrNameLst>
                                          <p:attrName>style.visibility</p:attrName>
                                        </p:attrNameLst>
                                      </p:cBhvr>
                                      <p:to>
                                        <p:strVal val="visible"/>
                                      </p:to>
                                    </p:set>
                                  </p:childTnLst>
                                </p:cTn>
                              </p:par>
                            </p:childTnLst>
                          </p:cTn>
                        </p:par>
                        <p:par>
                          <p:cTn id="36" fill="hold">
                            <p:stCondLst>
                              <p:cond delay="3000"/>
                            </p:stCondLst>
                            <p:childTnLst>
                              <p:par>
                                <p:cTn id="37" presetID="1" presetClass="entr" presetSubtype="0" fill="hold" nodeType="afterEffect">
                                  <p:stCondLst>
                                    <p:cond delay="0"/>
                                  </p:stCondLst>
                                  <p:childTnLst>
                                    <p:set>
                                      <p:cBhvr>
                                        <p:cTn id="38" dur="1" fill="hold">
                                          <p:stCondLst>
                                            <p:cond delay="0"/>
                                          </p:stCondLst>
                                        </p:cTn>
                                        <p:tgtEl>
                                          <p:spTgt spid="888"/>
                                        </p:tgtEl>
                                        <p:attrNameLst>
                                          <p:attrName>style.visibility</p:attrName>
                                        </p:attrNameLst>
                                      </p:cBhvr>
                                      <p:to>
                                        <p:strVal val="visible"/>
                                      </p:to>
                                    </p:set>
                                  </p:childTnLst>
                                </p:cTn>
                              </p:par>
                            </p:childTnLst>
                          </p:cTn>
                        </p:par>
                        <p:par>
                          <p:cTn id="39" fill="hold">
                            <p:stCondLst>
                              <p:cond delay="3000"/>
                            </p:stCondLst>
                            <p:childTnLst>
                              <p:par>
                                <p:cTn id="40" presetID="1" presetClass="entr" presetSubtype="0" fill="hold" nodeType="afterEffect">
                                  <p:stCondLst>
                                    <p:cond delay="0"/>
                                  </p:stCondLst>
                                  <p:childTnLst>
                                    <p:set>
                                      <p:cBhvr>
                                        <p:cTn id="41" dur="1" fill="hold">
                                          <p:stCondLst>
                                            <p:cond delay="0"/>
                                          </p:stCondLst>
                                        </p:cTn>
                                        <p:tgtEl>
                                          <p:spTgt spid="886"/>
                                        </p:tgtEl>
                                        <p:attrNameLst>
                                          <p:attrName>style.visibility</p:attrName>
                                        </p:attrNameLst>
                                      </p:cBhvr>
                                      <p:to>
                                        <p:strVal val="visible"/>
                                      </p:to>
                                    </p:set>
                                  </p:childTnLst>
                                </p:cTn>
                              </p:par>
                            </p:childTnLst>
                          </p:cTn>
                        </p:par>
                        <p:par>
                          <p:cTn id="42" fill="hold">
                            <p:stCondLst>
                              <p:cond delay="3000"/>
                            </p:stCondLst>
                            <p:childTnLst>
                              <p:par>
                                <p:cTn id="43" presetID="1" presetClass="entr" presetSubtype="0" fill="hold" nodeType="afterEffect">
                                  <p:stCondLst>
                                    <p:cond delay="0"/>
                                  </p:stCondLst>
                                  <p:childTnLst>
                                    <p:set>
                                      <p:cBhvr>
                                        <p:cTn id="44" dur="1" fill="hold">
                                          <p:stCondLst>
                                            <p:cond delay="0"/>
                                          </p:stCondLst>
                                        </p:cTn>
                                        <p:tgtEl>
                                          <p:spTgt spid="8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321"/>
        <p:cNvGrpSpPr/>
        <p:nvPr/>
      </p:nvGrpSpPr>
      <p:grpSpPr>
        <a:xfrm>
          <a:off x="0" y="0"/>
          <a:ext cx="0" cy="0"/>
          <a:chOff x="0" y="0"/>
          <a:chExt cx="0" cy="0"/>
        </a:xfrm>
      </p:grpSpPr>
      <p:sp>
        <p:nvSpPr>
          <p:cNvPr id="1322" name="Google Shape;1322;p64"/>
          <p:cNvSpPr/>
          <p:nvPr/>
        </p:nvSpPr>
        <p:spPr>
          <a:xfrm flipH="1">
            <a:off x="2614810" y="279668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4"/>
          <p:cNvSpPr/>
          <p:nvPr/>
        </p:nvSpPr>
        <p:spPr>
          <a:xfrm flipH="1">
            <a:off x="2719044" y="279668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4"/>
          <p:cNvSpPr txBox="1">
            <a:spLocks noGrp="1"/>
          </p:cNvSpPr>
          <p:nvPr>
            <p:ph type="title" idx="3"/>
          </p:nvPr>
        </p:nvSpPr>
        <p:spPr>
          <a:xfrm>
            <a:off x="5383120" y="1080555"/>
            <a:ext cx="2880000" cy="461700"/>
          </a:xfrm>
          <a:prstGeom prst="rect">
            <a:avLst/>
          </a:prstGeom>
        </p:spPr>
        <p:txBody>
          <a:bodyPr spcFirstLastPara="1" wrap="square" lIns="90000" tIns="91425" rIns="90000" bIns="91425" anchor="b" anchorCtr="0">
            <a:noAutofit/>
          </a:bodyPr>
          <a:lstStyle/>
          <a:p>
            <a:pPr lvl="0"/>
            <a:r>
              <a:rPr lang="uk-UA" dirty="0"/>
              <a:t>Вивести міста України, які мають станції. </a:t>
            </a:r>
          </a:p>
        </p:txBody>
      </p:sp>
      <p:sp>
        <p:nvSpPr>
          <p:cNvPr id="1326" name="Google Shape;1326;p64"/>
          <p:cNvSpPr txBox="1">
            <a:spLocks noGrp="1"/>
          </p:cNvSpPr>
          <p:nvPr>
            <p:ph type="title" idx="2"/>
          </p:nvPr>
        </p:nvSpPr>
        <p:spPr>
          <a:xfrm>
            <a:off x="474480" y="1565237"/>
            <a:ext cx="2880000" cy="461700"/>
          </a:xfrm>
          <a:prstGeom prst="rect">
            <a:avLst/>
          </a:prstGeom>
        </p:spPr>
        <p:txBody>
          <a:bodyPr spcFirstLastPara="1" wrap="square" lIns="90000" tIns="91425" rIns="90000" bIns="91425" anchor="b" anchorCtr="0">
            <a:noAutofit/>
          </a:bodyPr>
          <a:lstStyle/>
          <a:p>
            <a:pPr lvl="0"/>
            <a:r>
              <a:rPr lang="uk-UA" dirty="0"/>
              <a:t>Вивести список всіх станцій (назву і адресу), виміри з яких почали отримуватися в 2021 році.</a:t>
            </a:r>
          </a:p>
        </p:txBody>
      </p:sp>
      <p:sp>
        <p:nvSpPr>
          <p:cNvPr id="1328" name="Google Shape;1328;p64"/>
          <p:cNvSpPr txBox="1">
            <a:spLocks noGrp="1"/>
          </p:cNvSpPr>
          <p:nvPr>
            <p:ph type="title"/>
          </p:nvPr>
        </p:nvSpPr>
        <p:spPr>
          <a:xfrm>
            <a:off x="648880" y="223088"/>
            <a:ext cx="7704000" cy="5724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uk-UA" sz="2800" dirty="0"/>
              <a:t>Відбір даних з бази</a:t>
            </a:r>
          </a:p>
        </p:txBody>
      </p:sp>
      <p:sp>
        <p:nvSpPr>
          <p:cNvPr id="1329" name="Google Shape;1329;p64"/>
          <p:cNvSpPr/>
          <p:nvPr/>
        </p:nvSpPr>
        <p:spPr>
          <a:xfrm flipH="1">
            <a:off x="2513673" y="2796686"/>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4"/>
          <p:cNvSpPr/>
          <p:nvPr/>
        </p:nvSpPr>
        <p:spPr>
          <a:xfrm flipH="1">
            <a:off x="6466810" y="279668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4"/>
          <p:cNvSpPr/>
          <p:nvPr/>
        </p:nvSpPr>
        <p:spPr>
          <a:xfrm flipH="1">
            <a:off x="6571044" y="279668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4"/>
          <p:cNvSpPr/>
          <p:nvPr/>
        </p:nvSpPr>
        <p:spPr>
          <a:xfrm flipH="1">
            <a:off x="6365673" y="2796686"/>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Рисунок 5" descr="Зображення, що містить текст, знімок екрана, програмне забезпечення, число&#10;&#10;Автоматично згенерований опис">
            <a:extLst>
              <a:ext uri="{FF2B5EF4-FFF2-40B4-BE49-F238E27FC236}">
                <a16:creationId xmlns:a16="http://schemas.microsoft.com/office/drawing/2014/main" id="{AE520158-CA7F-73AD-CFE7-DF59F6238357}"/>
              </a:ext>
            </a:extLst>
          </p:cNvPr>
          <p:cNvPicPr>
            <a:picLocks noChangeAspect="1"/>
          </p:cNvPicPr>
          <p:nvPr/>
        </p:nvPicPr>
        <p:blipFill>
          <a:blip r:embed="rId3"/>
          <a:stretch>
            <a:fillRect/>
          </a:stretch>
        </p:blipFill>
        <p:spPr>
          <a:xfrm>
            <a:off x="134044" y="2026937"/>
            <a:ext cx="4275166" cy="2271307"/>
          </a:xfrm>
          <a:prstGeom prst="rect">
            <a:avLst/>
          </a:prstGeom>
        </p:spPr>
      </p:pic>
      <p:pic>
        <p:nvPicPr>
          <p:cNvPr id="7" name="Рисунок 6" descr="Зображення, що містить текст, знімок екрана, програмне забезпечення, монітор&#10;&#10;Автоматично згенерований опис">
            <a:extLst>
              <a:ext uri="{FF2B5EF4-FFF2-40B4-BE49-F238E27FC236}">
                <a16:creationId xmlns:a16="http://schemas.microsoft.com/office/drawing/2014/main" id="{847C5CB3-38EE-B5BF-EEC8-08F0D68159A2}"/>
              </a:ext>
            </a:extLst>
          </p:cNvPr>
          <p:cNvPicPr>
            <a:picLocks noChangeAspect="1"/>
          </p:cNvPicPr>
          <p:nvPr/>
        </p:nvPicPr>
        <p:blipFill>
          <a:blip r:embed="rId4"/>
          <a:stretch>
            <a:fillRect/>
          </a:stretch>
        </p:blipFill>
        <p:spPr>
          <a:xfrm>
            <a:off x="4602796" y="1565614"/>
            <a:ext cx="4066724" cy="216056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26"/>
                                        </p:tgtEl>
                                        <p:attrNameLst>
                                          <p:attrName>style.visibility</p:attrName>
                                        </p:attrNameLst>
                                      </p:cBhvr>
                                      <p:to>
                                        <p:strVal val="visible"/>
                                      </p:to>
                                    </p:set>
                                    <p:animEffect transition="in" filter="fade">
                                      <p:cBhvr>
                                        <p:cTn id="7" dur="1500"/>
                                        <p:tgtEl>
                                          <p:spTgt spid="1326"/>
                                        </p:tgtEl>
                                      </p:cBhvr>
                                    </p:animEffect>
                                  </p:childTnLst>
                                </p:cTn>
                              </p:par>
                            </p:childTnLst>
                          </p:cTn>
                        </p:par>
                        <p:par>
                          <p:cTn id="8" fill="hold">
                            <p:stCondLst>
                              <p:cond delay="1500"/>
                            </p:stCondLst>
                            <p:childTnLst>
                              <p:par>
                                <p:cTn id="9" presetID="1" presetClass="entr" presetSubtype="0" fill="hold" nodeType="afterEffect">
                                  <p:stCondLst>
                                    <p:cond delay="0"/>
                                  </p:stCondLst>
                                  <p:childTnLst>
                                    <p:set>
                                      <p:cBhvr>
                                        <p:cTn id="10" dur="1" fill="hold">
                                          <p:stCondLst>
                                            <p:cond delay="0"/>
                                          </p:stCondLst>
                                        </p:cTn>
                                        <p:tgtEl>
                                          <p:spTgt spid="1329"/>
                                        </p:tgtEl>
                                        <p:attrNameLst>
                                          <p:attrName>style.visibility</p:attrName>
                                        </p:attrNameLst>
                                      </p:cBhvr>
                                      <p:to>
                                        <p:strVal val="visible"/>
                                      </p:to>
                                    </p:set>
                                  </p:childTnLst>
                                </p:cTn>
                              </p:par>
                            </p:childTnLst>
                          </p:cTn>
                        </p:par>
                        <p:par>
                          <p:cTn id="11" fill="hold">
                            <p:stCondLst>
                              <p:cond delay="1500"/>
                            </p:stCondLst>
                            <p:childTnLst>
                              <p:par>
                                <p:cTn id="12" presetID="1" presetClass="entr" presetSubtype="0" fill="hold" nodeType="afterEffect">
                                  <p:stCondLst>
                                    <p:cond delay="0"/>
                                  </p:stCondLst>
                                  <p:childTnLst>
                                    <p:set>
                                      <p:cBhvr>
                                        <p:cTn id="13" dur="1" fill="hold">
                                          <p:stCondLst>
                                            <p:cond delay="0"/>
                                          </p:stCondLst>
                                        </p:cTn>
                                        <p:tgtEl>
                                          <p:spTgt spid="1322"/>
                                        </p:tgtEl>
                                        <p:attrNameLst>
                                          <p:attrName>style.visibility</p:attrName>
                                        </p:attrNameLst>
                                      </p:cBhvr>
                                      <p:to>
                                        <p:strVal val="visible"/>
                                      </p:to>
                                    </p:set>
                                  </p:childTnLst>
                                </p:cTn>
                              </p:par>
                            </p:childTnLst>
                          </p:cTn>
                        </p:par>
                        <p:par>
                          <p:cTn id="14" fill="hold">
                            <p:stCondLst>
                              <p:cond delay="1500"/>
                            </p:stCondLst>
                            <p:childTnLst>
                              <p:par>
                                <p:cTn id="15" presetID="1" presetClass="entr" presetSubtype="0" fill="hold" nodeType="afterEffect">
                                  <p:stCondLst>
                                    <p:cond delay="0"/>
                                  </p:stCondLst>
                                  <p:childTnLst>
                                    <p:set>
                                      <p:cBhvr>
                                        <p:cTn id="16" dur="1" fill="hold">
                                          <p:stCondLst>
                                            <p:cond delay="0"/>
                                          </p:stCondLst>
                                        </p:cTn>
                                        <p:tgtEl>
                                          <p:spTgt spid="1323"/>
                                        </p:tgtEl>
                                        <p:attrNameLst>
                                          <p:attrName>style.visibility</p:attrName>
                                        </p:attrNameLst>
                                      </p:cBhvr>
                                      <p:to>
                                        <p:strVal val="visible"/>
                                      </p:to>
                                    </p:se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324"/>
                                        </p:tgtEl>
                                        <p:attrNameLst>
                                          <p:attrName>style.visibility</p:attrName>
                                        </p:attrNameLst>
                                      </p:cBhvr>
                                      <p:to>
                                        <p:strVal val="visible"/>
                                      </p:to>
                                    </p:set>
                                    <p:animEffect transition="in" filter="fade">
                                      <p:cBhvr>
                                        <p:cTn id="20" dur="1500"/>
                                        <p:tgtEl>
                                          <p:spTgt spid="1324"/>
                                        </p:tgtEl>
                                      </p:cBhvr>
                                    </p:animEffect>
                                  </p:childTnLst>
                                </p:cTn>
                              </p:par>
                            </p:childTnLst>
                          </p:cTn>
                        </p:par>
                        <p:par>
                          <p:cTn id="21" fill="hold">
                            <p:stCondLst>
                              <p:cond delay="3000"/>
                            </p:stCondLst>
                            <p:childTnLst>
                              <p:par>
                                <p:cTn id="22" presetID="1" presetClass="entr" presetSubtype="0" fill="hold" nodeType="afterEffect">
                                  <p:stCondLst>
                                    <p:cond delay="0"/>
                                  </p:stCondLst>
                                  <p:childTnLst>
                                    <p:set>
                                      <p:cBhvr>
                                        <p:cTn id="23" dur="1" fill="hold">
                                          <p:stCondLst>
                                            <p:cond delay="0"/>
                                          </p:stCondLst>
                                        </p:cTn>
                                        <p:tgtEl>
                                          <p:spTgt spid="1356"/>
                                        </p:tgtEl>
                                        <p:attrNameLst>
                                          <p:attrName>style.visibility</p:attrName>
                                        </p:attrNameLst>
                                      </p:cBhvr>
                                      <p:to>
                                        <p:strVal val="visible"/>
                                      </p:to>
                                    </p:set>
                                  </p:childTnLst>
                                </p:cTn>
                              </p:par>
                            </p:childTnLst>
                          </p:cTn>
                        </p:par>
                        <p:par>
                          <p:cTn id="24" fill="hold">
                            <p:stCondLst>
                              <p:cond delay="3000"/>
                            </p:stCondLst>
                            <p:childTnLst>
                              <p:par>
                                <p:cTn id="25" presetID="1" presetClass="entr" presetSubtype="0" fill="hold" nodeType="afterEffect">
                                  <p:stCondLst>
                                    <p:cond delay="0"/>
                                  </p:stCondLst>
                                  <p:childTnLst>
                                    <p:set>
                                      <p:cBhvr>
                                        <p:cTn id="26" dur="1" fill="hold">
                                          <p:stCondLst>
                                            <p:cond delay="0"/>
                                          </p:stCondLst>
                                        </p:cTn>
                                        <p:tgtEl>
                                          <p:spTgt spid="1330"/>
                                        </p:tgtEl>
                                        <p:attrNameLst>
                                          <p:attrName>style.visibility</p:attrName>
                                        </p:attrNameLst>
                                      </p:cBhvr>
                                      <p:to>
                                        <p:strVal val="visible"/>
                                      </p:to>
                                    </p:set>
                                  </p:childTnLst>
                                </p:cTn>
                              </p:par>
                            </p:childTnLst>
                          </p:cTn>
                        </p:par>
                        <p:par>
                          <p:cTn id="27" fill="hold">
                            <p:stCondLst>
                              <p:cond delay="3000"/>
                            </p:stCondLst>
                            <p:childTnLst>
                              <p:par>
                                <p:cTn id="28" presetID="1" presetClass="entr" presetSubtype="0" fill="hold" nodeType="afterEffect">
                                  <p:stCondLst>
                                    <p:cond delay="0"/>
                                  </p:stCondLst>
                                  <p:childTnLst>
                                    <p:set>
                                      <p:cBhvr>
                                        <p:cTn id="29" dur="1" fill="hold">
                                          <p:stCondLst>
                                            <p:cond delay="0"/>
                                          </p:stCondLst>
                                        </p:cTn>
                                        <p:tgtEl>
                                          <p:spTgt spid="13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1">
          <a:extLst>
            <a:ext uri="{FF2B5EF4-FFF2-40B4-BE49-F238E27FC236}">
              <a16:creationId xmlns:a16="http://schemas.microsoft.com/office/drawing/2014/main" id="{B0C0D822-33FF-B273-5281-52C5ABA42D64}"/>
            </a:ext>
          </a:extLst>
        </p:cNvPr>
        <p:cNvGrpSpPr/>
        <p:nvPr/>
      </p:nvGrpSpPr>
      <p:grpSpPr>
        <a:xfrm>
          <a:off x="0" y="0"/>
          <a:ext cx="0" cy="0"/>
          <a:chOff x="0" y="0"/>
          <a:chExt cx="0" cy="0"/>
        </a:xfrm>
      </p:grpSpPr>
      <p:sp>
        <p:nvSpPr>
          <p:cNvPr id="1322" name="Google Shape;1322;p64">
            <a:extLst>
              <a:ext uri="{FF2B5EF4-FFF2-40B4-BE49-F238E27FC236}">
                <a16:creationId xmlns:a16="http://schemas.microsoft.com/office/drawing/2014/main" id="{B4EAE196-24EC-C8F0-09AC-6A72AB47DB28}"/>
              </a:ext>
            </a:extLst>
          </p:cNvPr>
          <p:cNvSpPr/>
          <p:nvPr/>
        </p:nvSpPr>
        <p:spPr>
          <a:xfrm flipH="1">
            <a:off x="2614810" y="279668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4">
            <a:extLst>
              <a:ext uri="{FF2B5EF4-FFF2-40B4-BE49-F238E27FC236}">
                <a16:creationId xmlns:a16="http://schemas.microsoft.com/office/drawing/2014/main" id="{C73FAF7B-E94E-FB5B-1434-63D2D39C6A87}"/>
              </a:ext>
            </a:extLst>
          </p:cNvPr>
          <p:cNvSpPr/>
          <p:nvPr/>
        </p:nvSpPr>
        <p:spPr>
          <a:xfrm flipH="1">
            <a:off x="2719044" y="279668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4">
            <a:extLst>
              <a:ext uri="{FF2B5EF4-FFF2-40B4-BE49-F238E27FC236}">
                <a16:creationId xmlns:a16="http://schemas.microsoft.com/office/drawing/2014/main" id="{777D8887-4C85-0B50-38C6-717A7A820760}"/>
              </a:ext>
            </a:extLst>
          </p:cNvPr>
          <p:cNvSpPr txBox="1">
            <a:spLocks noGrp="1"/>
          </p:cNvSpPr>
          <p:nvPr>
            <p:ph type="title" idx="3"/>
          </p:nvPr>
        </p:nvSpPr>
        <p:spPr>
          <a:xfrm>
            <a:off x="5383120" y="1080555"/>
            <a:ext cx="2880000" cy="461700"/>
          </a:xfrm>
          <a:prstGeom prst="rect">
            <a:avLst/>
          </a:prstGeom>
        </p:spPr>
        <p:txBody>
          <a:bodyPr spcFirstLastPara="1" wrap="square" lIns="90000" tIns="91425" rIns="90000" bIns="91425" anchor="b" anchorCtr="0">
            <a:noAutofit/>
          </a:bodyPr>
          <a:lstStyle/>
          <a:p>
            <a:pPr lvl="0"/>
            <a:r>
              <a:rPr lang="uk-UA" dirty="0"/>
              <a:t>Вивести оптимальні значення усіх параметрів</a:t>
            </a:r>
          </a:p>
        </p:txBody>
      </p:sp>
      <p:sp>
        <p:nvSpPr>
          <p:cNvPr id="1326" name="Google Shape;1326;p64">
            <a:extLst>
              <a:ext uri="{FF2B5EF4-FFF2-40B4-BE49-F238E27FC236}">
                <a16:creationId xmlns:a16="http://schemas.microsoft.com/office/drawing/2014/main" id="{2F9647ED-1EF0-8946-7DA1-8C7D3D04CE80}"/>
              </a:ext>
            </a:extLst>
          </p:cNvPr>
          <p:cNvSpPr txBox="1">
            <a:spLocks noGrp="1"/>
          </p:cNvSpPr>
          <p:nvPr>
            <p:ph type="title" idx="2"/>
          </p:nvPr>
        </p:nvSpPr>
        <p:spPr>
          <a:xfrm>
            <a:off x="474480" y="1565237"/>
            <a:ext cx="2880000" cy="461700"/>
          </a:xfrm>
          <a:prstGeom prst="rect">
            <a:avLst/>
          </a:prstGeom>
        </p:spPr>
        <p:txBody>
          <a:bodyPr spcFirstLastPara="1" wrap="square" lIns="90000" tIns="91425" rIns="90000" bIns="91425" anchor="b" anchorCtr="0">
            <a:noAutofit/>
          </a:bodyPr>
          <a:lstStyle/>
          <a:p>
            <a:pPr lvl="0"/>
            <a:r>
              <a:rPr lang="uk-UA" dirty="0"/>
              <a:t>Вивести інформацію про станцію, вказавши її координати</a:t>
            </a:r>
          </a:p>
        </p:txBody>
      </p:sp>
      <p:sp>
        <p:nvSpPr>
          <p:cNvPr id="1328" name="Google Shape;1328;p64">
            <a:extLst>
              <a:ext uri="{FF2B5EF4-FFF2-40B4-BE49-F238E27FC236}">
                <a16:creationId xmlns:a16="http://schemas.microsoft.com/office/drawing/2014/main" id="{6CECE587-3ECB-0D7F-F64E-9199FAA47E0D}"/>
              </a:ext>
            </a:extLst>
          </p:cNvPr>
          <p:cNvSpPr txBox="1">
            <a:spLocks noGrp="1"/>
          </p:cNvSpPr>
          <p:nvPr>
            <p:ph type="title"/>
          </p:nvPr>
        </p:nvSpPr>
        <p:spPr>
          <a:xfrm>
            <a:off x="648880" y="223088"/>
            <a:ext cx="7704000" cy="5724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uk-UA" sz="2800" dirty="0"/>
              <a:t>Відбір даних з бази</a:t>
            </a:r>
          </a:p>
        </p:txBody>
      </p:sp>
      <p:sp>
        <p:nvSpPr>
          <p:cNvPr id="1329" name="Google Shape;1329;p64">
            <a:extLst>
              <a:ext uri="{FF2B5EF4-FFF2-40B4-BE49-F238E27FC236}">
                <a16:creationId xmlns:a16="http://schemas.microsoft.com/office/drawing/2014/main" id="{DBE3670C-0076-BD9D-FC51-5069554D9901}"/>
              </a:ext>
            </a:extLst>
          </p:cNvPr>
          <p:cNvSpPr/>
          <p:nvPr/>
        </p:nvSpPr>
        <p:spPr>
          <a:xfrm flipH="1">
            <a:off x="2513673" y="2796686"/>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4">
            <a:extLst>
              <a:ext uri="{FF2B5EF4-FFF2-40B4-BE49-F238E27FC236}">
                <a16:creationId xmlns:a16="http://schemas.microsoft.com/office/drawing/2014/main" id="{0A31B3D6-DDB1-7B1C-6164-A399961019EA}"/>
              </a:ext>
            </a:extLst>
          </p:cNvPr>
          <p:cNvSpPr/>
          <p:nvPr/>
        </p:nvSpPr>
        <p:spPr>
          <a:xfrm flipH="1">
            <a:off x="6466810" y="279668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4">
            <a:extLst>
              <a:ext uri="{FF2B5EF4-FFF2-40B4-BE49-F238E27FC236}">
                <a16:creationId xmlns:a16="http://schemas.microsoft.com/office/drawing/2014/main" id="{723F41B2-7623-556A-F783-590E9C84FC32}"/>
              </a:ext>
            </a:extLst>
          </p:cNvPr>
          <p:cNvSpPr/>
          <p:nvPr/>
        </p:nvSpPr>
        <p:spPr>
          <a:xfrm flipH="1">
            <a:off x="6571044" y="279668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4">
            <a:extLst>
              <a:ext uri="{FF2B5EF4-FFF2-40B4-BE49-F238E27FC236}">
                <a16:creationId xmlns:a16="http://schemas.microsoft.com/office/drawing/2014/main" id="{74469C59-CC90-6165-5319-904F54930922}"/>
              </a:ext>
            </a:extLst>
          </p:cNvPr>
          <p:cNvSpPr/>
          <p:nvPr/>
        </p:nvSpPr>
        <p:spPr>
          <a:xfrm flipH="1">
            <a:off x="6365673" y="2796686"/>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Рисунок 1" descr="Зображення, що містить текст, знімок екрана, програмне забезпечення, число&#10;&#10;Автоматично згенерований опис">
            <a:extLst>
              <a:ext uri="{FF2B5EF4-FFF2-40B4-BE49-F238E27FC236}">
                <a16:creationId xmlns:a16="http://schemas.microsoft.com/office/drawing/2014/main" id="{4BFC4AAE-245E-367C-63BD-AFD0DF11C230}"/>
              </a:ext>
            </a:extLst>
          </p:cNvPr>
          <p:cNvPicPr>
            <a:picLocks noChangeAspect="1"/>
          </p:cNvPicPr>
          <p:nvPr/>
        </p:nvPicPr>
        <p:blipFill>
          <a:blip r:embed="rId3"/>
          <a:stretch>
            <a:fillRect/>
          </a:stretch>
        </p:blipFill>
        <p:spPr>
          <a:xfrm>
            <a:off x="214414" y="2377457"/>
            <a:ext cx="4085856" cy="2170730"/>
          </a:xfrm>
          <a:prstGeom prst="rect">
            <a:avLst/>
          </a:prstGeom>
        </p:spPr>
      </p:pic>
      <p:pic>
        <p:nvPicPr>
          <p:cNvPr id="3" name="Рисунок 2" descr="Зображення, що містить текст, знімок екрана, число, програмне забезпечення&#10;&#10;Автоматично згенерований опис">
            <a:extLst>
              <a:ext uri="{FF2B5EF4-FFF2-40B4-BE49-F238E27FC236}">
                <a16:creationId xmlns:a16="http://schemas.microsoft.com/office/drawing/2014/main" id="{2F63A641-3813-30B7-B566-13AC02F40289}"/>
              </a:ext>
            </a:extLst>
          </p:cNvPr>
          <p:cNvPicPr>
            <a:picLocks noChangeAspect="1"/>
          </p:cNvPicPr>
          <p:nvPr/>
        </p:nvPicPr>
        <p:blipFill>
          <a:blip r:embed="rId4"/>
          <a:stretch>
            <a:fillRect/>
          </a:stretch>
        </p:blipFill>
        <p:spPr>
          <a:xfrm>
            <a:off x="4500880" y="1758053"/>
            <a:ext cx="4338382" cy="2304892"/>
          </a:xfrm>
          <a:prstGeom prst="rect">
            <a:avLst/>
          </a:prstGeom>
        </p:spPr>
      </p:pic>
    </p:spTree>
    <p:extLst>
      <p:ext uri="{BB962C8B-B14F-4D97-AF65-F5344CB8AC3E}">
        <p14:creationId xmlns:p14="http://schemas.microsoft.com/office/powerpoint/2010/main" val="4109068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26"/>
                                        </p:tgtEl>
                                        <p:attrNameLst>
                                          <p:attrName>style.visibility</p:attrName>
                                        </p:attrNameLst>
                                      </p:cBhvr>
                                      <p:to>
                                        <p:strVal val="visible"/>
                                      </p:to>
                                    </p:set>
                                    <p:animEffect transition="in" filter="fade">
                                      <p:cBhvr>
                                        <p:cTn id="7" dur="1500"/>
                                        <p:tgtEl>
                                          <p:spTgt spid="1326"/>
                                        </p:tgtEl>
                                      </p:cBhvr>
                                    </p:animEffect>
                                  </p:childTnLst>
                                </p:cTn>
                              </p:par>
                            </p:childTnLst>
                          </p:cTn>
                        </p:par>
                        <p:par>
                          <p:cTn id="8" fill="hold">
                            <p:stCondLst>
                              <p:cond delay="1500"/>
                            </p:stCondLst>
                            <p:childTnLst>
                              <p:par>
                                <p:cTn id="9" presetID="1" presetClass="entr" presetSubtype="0" fill="hold" nodeType="afterEffect">
                                  <p:stCondLst>
                                    <p:cond delay="0"/>
                                  </p:stCondLst>
                                  <p:childTnLst>
                                    <p:set>
                                      <p:cBhvr>
                                        <p:cTn id="10" dur="1" fill="hold">
                                          <p:stCondLst>
                                            <p:cond delay="0"/>
                                          </p:stCondLst>
                                        </p:cTn>
                                        <p:tgtEl>
                                          <p:spTgt spid="1329"/>
                                        </p:tgtEl>
                                        <p:attrNameLst>
                                          <p:attrName>style.visibility</p:attrName>
                                        </p:attrNameLst>
                                      </p:cBhvr>
                                      <p:to>
                                        <p:strVal val="visible"/>
                                      </p:to>
                                    </p:set>
                                  </p:childTnLst>
                                </p:cTn>
                              </p:par>
                            </p:childTnLst>
                          </p:cTn>
                        </p:par>
                        <p:par>
                          <p:cTn id="11" fill="hold">
                            <p:stCondLst>
                              <p:cond delay="1500"/>
                            </p:stCondLst>
                            <p:childTnLst>
                              <p:par>
                                <p:cTn id="12" presetID="1" presetClass="entr" presetSubtype="0" fill="hold" nodeType="afterEffect">
                                  <p:stCondLst>
                                    <p:cond delay="0"/>
                                  </p:stCondLst>
                                  <p:childTnLst>
                                    <p:set>
                                      <p:cBhvr>
                                        <p:cTn id="13" dur="1" fill="hold">
                                          <p:stCondLst>
                                            <p:cond delay="0"/>
                                          </p:stCondLst>
                                        </p:cTn>
                                        <p:tgtEl>
                                          <p:spTgt spid="1322"/>
                                        </p:tgtEl>
                                        <p:attrNameLst>
                                          <p:attrName>style.visibility</p:attrName>
                                        </p:attrNameLst>
                                      </p:cBhvr>
                                      <p:to>
                                        <p:strVal val="visible"/>
                                      </p:to>
                                    </p:set>
                                  </p:childTnLst>
                                </p:cTn>
                              </p:par>
                            </p:childTnLst>
                          </p:cTn>
                        </p:par>
                        <p:par>
                          <p:cTn id="14" fill="hold">
                            <p:stCondLst>
                              <p:cond delay="1500"/>
                            </p:stCondLst>
                            <p:childTnLst>
                              <p:par>
                                <p:cTn id="15" presetID="1" presetClass="entr" presetSubtype="0" fill="hold" nodeType="afterEffect">
                                  <p:stCondLst>
                                    <p:cond delay="0"/>
                                  </p:stCondLst>
                                  <p:childTnLst>
                                    <p:set>
                                      <p:cBhvr>
                                        <p:cTn id="16" dur="1" fill="hold">
                                          <p:stCondLst>
                                            <p:cond delay="0"/>
                                          </p:stCondLst>
                                        </p:cTn>
                                        <p:tgtEl>
                                          <p:spTgt spid="1323"/>
                                        </p:tgtEl>
                                        <p:attrNameLst>
                                          <p:attrName>style.visibility</p:attrName>
                                        </p:attrNameLst>
                                      </p:cBhvr>
                                      <p:to>
                                        <p:strVal val="visible"/>
                                      </p:to>
                                    </p:se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324"/>
                                        </p:tgtEl>
                                        <p:attrNameLst>
                                          <p:attrName>style.visibility</p:attrName>
                                        </p:attrNameLst>
                                      </p:cBhvr>
                                      <p:to>
                                        <p:strVal val="visible"/>
                                      </p:to>
                                    </p:set>
                                    <p:animEffect transition="in" filter="fade">
                                      <p:cBhvr>
                                        <p:cTn id="20" dur="1500"/>
                                        <p:tgtEl>
                                          <p:spTgt spid="1324"/>
                                        </p:tgtEl>
                                      </p:cBhvr>
                                    </p:animEffect>
                                  </p:childTnLst>
                                </p:cTn>
                              </p:par>
                            </p:childTnLst>
                          </p:cTn>
                        </p:par>
                        <p:par>
                          <p:cTn id="21" fill="hold">
                            <p:stCondLst>
                              <p:cond delay="3000"/>
                            </p:stCondLst>
                            <p:childTnLst>
                              <p:par>
                                <p:cTn id="22" presetID="1" presetClass="entr" presetSubtype="0" fill="hold" nodeType="afterEffect">
                                  <p:stCondLst>
                                    <p:cond delay="0"/>
                                  </p:stCondLst>
                                  <p:childTnLst>
                                    <p:set>
                                      <p:cBhvr>
                                        <p:cTn id="23" dur="1" fill="hold">
                                          <p:stCondLst>
                                            <p:cond delay="0"/>
                                          </p:stCondLst>
                                        </p:cTn>
                                        <p:tgtEl>
                                          <p:spTgt spid="1356"/>
                                        </p:tgtEl>
                                        <p:attrNameLst>
                                          <p:attrName>style.visibility</p:attrName>
                                        </p:attrNameLst>
                                      </p:cBhvr>
                                      <p:to>
                                        <p:strVal val="visible"/>
                                      </p:to>
                                    </p:set>
                                  </p:childTnLst>
                                </p:cTn>
                              </p:par>
                            </p:childTnLst>
                          </p:cTn>
                        </p:par>
                        <p:par>
                          <p:cTn id="24" fill="hold">
                            <p:stCondLst>
                              <p:cond delay="3000"/>
                            </p:stCondLst>
                            <p:childTnLst>
                              <p:par>
                                <p:cTn id="25" presetID="1" presetClass="entr" presetSubtype="0" fill="hold" nodeType="afterEffect">
                                  <p:stCondLst>
                                    <p:cond delay="0"/>
                                  </p:stCondLst>
                                  <p:childTnLst>
                                    <p:set>
                                      <p:cBhvr>
                                        <p:cTn id="26" dur="1" fill="hold">
                                          <p:stCondLst>
                                            <p:cond delay="0"/>
                                          </p:stCondLst>
                                        </p:cTn>
                                        <p:tgtEl>
                                          <p:spTgt spid="1330"/>
                                        </p:tgtEl>
                                        <p:attrNameLst>
                                          <p:attrName>style.visibility</p:attrName>
                                        </p:attrNameLst>
                                      </p:cBhvr>
                                      <p:to>
                                        <p:strVal val="visible"/>
                                      </p:to>
                                    </p:set>
                                  </p:childTnLst>
                                </p:cTn>
                              </p:par>
                            </p:childTnLst>
                          </p:cTn>
                        </p:par>
                        <p:par>
                          <p:cTn id="27" fill="hold">
                            <p:stCondLst>
                              <p:cond delay="3000"/>
                            </p:stCondLst>
                            <p:childTnLst>
                              <p:par>
                                <p:cTn id="28" presetID="1" presetClass="entr" presetSubtype="0" fill="hold" nodeType="afterEffect">
                                  <p:stCondLst>
                                    <p:cond delay="0"/>
                                  </p:stCondLst>
                                  <p:childTnLst>
                                    <p:set>
                                      <p:cBhvr>
                                        <p:cTn id="29" dur="1" fill="hold">
                                          <p:stCondLst>
                                            <p:cond delay="0"/>
                                          </p:stCondLst>
                                        </p:cTn>
                                        <p:tgtEl>
                                          <p:spTgt spid="13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1">
          <a:extLst>
            <a:ext uri="{FF2B5EF4-FFF2-40B4-BE49-F238E27FC236}">
              <a16:creationId xmlns:a16="http://schemas.microsoft.com/office/drawing/2014/main" id="{9AD2BC71-7EC1-8877-8D8B-D7704212E56A}"/>
            </a:ext>
          </a:extLst>
        </p:cNvPr>
        <p:cNvGrpSpPr/>
        <p:nvPr/>
      </p:nvGrpSpPr>
      <p:grpSpPr>
        <a:xfrm>
          <a:off x="0" y="0"/>
          <a:ext cx="0" cy="0"/>
          <a:chOff x="0" y="0"/>
          <a:chExt cx="0" cy="0"/>
        </a:xfrm>
      </p:grpSpPr>
      <p:sp>
        <p:nvSpPr>
          <p:cNvPr id="1322" name="Google Shape;1322;p64">
            <a:extLst>
              <a:ext uri="{FF2B5EF4-FFF2-40B4-BE49-F238E27FC236}">
                <a16:creationId xmlns:a16="http://schemas.microsoft.com/office/drawing/2014/main" id="{040BD0E2-4B11-2AE8-9778-9E67566A015B}"/>
              </a:ext>
            </a:extLst>
          </p:cNvPr>
          <p:cNvSpPr/>
          <p:nvPr/>
        </p:nvSpPr>
        <p:spPr>
          <a:xfrm flipH="1">
            <a:off x="2614810" y="279668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4">
            <a:extLst>
              <a:ext uri="{FF2B5EF4-FFF2-40B4-BE49-F238E27FC236}">
                <a16:creationId xmlns:a16="http://schemas.microsoft.com/office/drawing/2014/main" id="{251C9885-560F-0B38-770E-1F5CFB52812E}"/>
              </a:ext>
            </a:extLst>
          </p:cNvPr>
          <p:cNvSpPr/>
          <p:nvPr/>
        </p:nvSpPr>
        <p:spPr>
          <a:xfrm flipH="1">
            <a:off x="2719044" y="279668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4">
            <a:extLst>
              <a:ext uri="{FF2B5EF4-FFF2-40B4-BE49-F238E27FC236}">
                <a16:creationId xmlns:a16="http://schemas.microsoft.com/office/drawing/2014/main" id="{1A980820-EE57-0012-E9A9-9A0774D69A0A}"/>
              </a:ext>
            </a:extLst>
          </p:cNvPr>
          <p:cNvSpPr txBox="1">
            <a:spLocks noGrp="1"/>
          </p:cNvSpPr>
          <p:nvPr>
            <p:ph type="title" idx="2"/>
          </p:nvPr>
        </p:nvSpPr>
        <p:spPr>
          <a:xfrm>
            <a:off x="1235709" y="1150572"/>
            <a:ext cx="6530340" cy="461700"/>
          </a:xfrm>
          <a:prstGeom prst="rect">
            <a:avLst/>
          </a:prstGeom>
        </p:spPr>
        <p:txBody>
          <a:bodyPr spcFirstLastPara="1" wrap="square" lIns="90000" tIns="91425" rIns="90000" bIns="91425" anchor="b" anchorCtr="0">
            <a:noAutofit/>
          </a:bodyPr>
          <a:lstStyle/>
          <a:p>
            <a:pPr lvl="0"/>
            <a:r>
              <a:rPr lang="uk-UA" sz="2000" dirty="0"/>
              <a:t>Вивести значення отриманих параметрів станцій, що розташовані у місті Києві, за вказаний період часу. </a:t>
            </a:r>
          </a:p>
        </p:txBody>
      </p:sp>
      <p:sp>
        <p:nvSpPr>
          <p:cNvPr id="1328" name="Google Shape;1328;p64">
            <a:extLst>
              <a:ext uri="{FF2B5EF4-FFF2-40B4-BE49-F238E27FC236}">
                <a16:creationId xmlns:a16="http://schemas.microsoft.com/office/drawing/2014/main" id="{F2104312-0A65-960E-CE8C-41F28C8E3C9A}"/>
              </a:ext>
            </a:extLst>
          </p:cNvPr>
          <p:cNvSpPr txBox="1">
            <a:spLocks noGrp="1"/>
          </p:cNvSpPr>
          <p:nvPr>
            <p:ph type="title"/>
          </p:nvPr>
        </p:nvSpPr>
        <p:spPr>
          <a:xfrm>
            <a:off x="648880" y="223088"/>
            <a:ext cx="7704000" cy="5724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uk-UA" sz="2800" dirty="0"/>
              <a:t>Відбір даних з бази</a:t>
            </a:r>
          </a:p>
        </p:txBody>
      </p:sp>
      <p:sp>
        <p:nvSpPr>
          <p:cNvPr id="1329" name="Google Shape;1329;p64">
            <a:extLst>
              <a:ext uri="{FF2B5EF4-FFF2-40B4-BE49-F238E27FC236}">
                <a16:creationId xmlns:a16="http://schemas.microsoft.com/office/drawing/2014/main" id="{E4696AF0-01F2-69D2-7E16-0EC820E26CBA}"/>
              </a:ext>
            </a:extLst>
          </p:cNvPr>
          <p:cNvSpPr/>
          <p:nvPr/>
        </p:nvSpPr>
        <p:spPr>
          <a:xfrm flipH="1">
            <a:off x="2513673" y="2796686"/>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4">
            <a:extLst>
              <a:ext uri="{FF2B5EF4-FFF2-40B4-BE49-F238E27FC236}">
                <a16:creationId xmlns:a16="http://schemas.microsoft.com/office/drawing/2014/main" id="{94716BC0-1239-BFDD-659F-A2438A79F988}"/>
              </a:ext>
            </a:extLst>
          </p:cNvPr>
          <p:cNvSpPr/>
          <p:nvPr/>
        </p:nvSpPr>
        <p:spPr>
          <a:xfrm flipH="1">
            <a:off x="6466810" y="279668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4">
            <a:extLst>
              <a:ext uri="{FF2B5EF4-FFF2-40B4-BE49-F238E27FC236}">
                <a16:creationId xmlns:a16="http://schemas.microsoft.com/office/drawing/2014/main" id="{CE409342-3666-6082-A347-072A2C0796C6}"/>
              </a:ext>
            </a:extLst>
          </p:cNvPr>
          <p:cNvSpPr/>
          <p:nvPr/>
        </p:nvSpPr>
        <p:spPr>
          <a:xfrm flipH="1">
            <a:off x="6571044" y="279668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4">
            <a:extLst>
              <a:ext uri="{FF2B5EF4-FFF2-40B4-BE49-F238E27FC236}">
                <a16:creationId xmlns:a16="http://schemas.microsoft.com/office/drawing/2014/main" id="{8CCC6F91-42B3-6F65-FE98-256D3AF60AA2}"/>
              </a:ext>
            </a:extLst>
          </p:cNvPr>
          <p:cNvSpPr/>
          <p:nvPr/>
        </p:nvSpPr>
        <p:spPr>
          <a:xfrm flipH="1">
            <a:off x="6365673" y="2796686"/>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Рисунок 5" descr="Зображення, що містить текст, знімок екрана, програмне забезпечення, число&#10;&#10;Автоматично згенерований опис">
            <a:extLst>
              <a:ext uri="{FF2B5EF4-FFF2-40B4-BE49-F238E27FC236}">
                <a16:creationId xmlns:a16="http://schemas.microsoft.com/office/drawing/2014/main" id="{3CE3FD76-7086-30EE-53AA-F07A4DA553A3}"/>
              </a:ext>
            </a:extLst>
          </p:cNvPr>
          <p:cNvPicPr>
            <a:picLocks noChangeAspect="1"/>
          </p:cNvPicPr>
          <p:nvPr/>
        </p:nvPicPr>
        <p:blipFill>
          <a:blip r:embed="rId3"/>
          <a:stretch>
            <a:fillRect/>
          </a:stretch>
        </p:blipFill>
        <p:spPr>
          <a:xfrm>
            <a:off x="1377951" y="1554277"/>
            <a:ext cx="6120765" cy="3251835"/>
          </a:xfrm>
          <a:prstGeom prst="rect">
            <a:avLst/>
          </a:prstGeom>
        </p:spPr>
      </p:pic>
    </p:spTree>
    <p:extLst>
      <p:ext uri="{BB962C8B-B14F-4D97-AF65-F5344CB8AC3E}">
        <p14:creationId xmlns:p14="http://schemas.microsoft.com/office/powerpoint/2010/main" val="2956181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26"/>
                                        </p:tgtEl>
                                        <p:attrNameLst>
                                          <p:attrName>style.visibility</p:attrName>
                                        </p:attrNameLst>
                                      </p:cBhvr>
                                      <p:to>
                                        <p:strVal val="visible"/>
                                      </p:to>
                                    </p:set>
                                    <p:animEffect transition="in" filter="fade">
                                      <p:cBhvr>
                                        <p:cTn id="7" dur="1500"/>
                                        <p:tgtEl>
                                          <p:spTgt spid="1326"/>
                                        </p:tgtEl>
                                      </p:cBhvr>
                                    </p:animEffect>
                                  </p:childTnLst>
                                </p:cTn>
                              </p:par>
                            </p:childTnLst>
                          </p:cTn>
                        </p:par>
                        <p:par>
                          <p:cTn id="8" fill="hold">
                            <p:stCondLst>
                              <p:cond delay="1500"/>
                            </p:stCondLst>
                            <p:childTnLst>
                              <p:par>
                                <p:cTn id="9" presetID="1" presetClass="entr" presetSubtype="0" fill="hold" nodeType="afterEffect">
                                  <p:stCondLst>
                                    <p:cond delay="0"/>
                                  </p:stCondLst>
                                  <p:childTnLst>
                                    <p:set>
                                      <p:cBhvr>
                                        <p:cTn id="10" dur="1" fill="hold">
                                          <p:stCondLst>
                                            <p:cond delay="0"/>
                                          </p:stCondLst>
                                        </p:cTn>
                                        <p:tgtEl>
                                          <p:spTgt spid="1329"/>
                                        </p:tgtEl>
                                        <p:attrNameLst>
                                          <p:attrName>style.visibility</p:attrName>
                                        </p:attrNameLst>
                                      </p:cBhvr>
                                      <p:to>
                                        <p:strVal val="visible"/>
                                      </p:to>
                                    </p:set>
                                  </p:childTnLst>
                                </p:cTn>
                              </p:par>
                            </p:childTnLst>
                          </p:cTn>
                        </p:par>
                        <p:par>
                          <p:cTn id="11" fill="hold">
                            <p:stCondLst>
                              <p:cond delay="1500"/>
                            </p:stCondLst>
                            <p:childTnLst>
                              <p:par>
                                <p:cTn id="12" presetID="1" presetClass="entr" presetSubtype="0" fill="hold" nodeType="afterEffect">
                                  <p:stCondLst>
                                    <p:cond delay="0"/>
                                  </p:stCondLst>
                                  <p:childTnLst>
                                    <p:set>
                                      <p:cBhvr>
                                        <p:cTn id="13" dur="1" fill="hold">
                                          <p:stCondLst>
                                            <p:cond delay="0"/>
                                          </p:stCondLst>
                                        </p:cTn>
                                        <p:tgtEl>
                                          <p:spTgt spid="1322"/>
                                        </p:tgtEl>
                                        <p:attrNameLst>
                                          <p:attrName>style.visibility</p:attrName>
                                        </p:attrNameLst>
                                      </p:cBhvr>
                                      <p:to>
                                        <p:strVal val="visible"/>
                                      </p:to>
                                    </p:set>
                                  </p:childTnLst>
                                </p:cTn>
                              </p:par>
                            </p:childTnLst>
                          </p:cTn>
                        </p:par>
                        <p:par>
                          <p:cTn id="14" fill="hold">
                            <p:stCondLst>
                              <p:cond delay="1500"/>
                            </p:stCondLst>
                            <p:childTnLst>
                              <p:par>
                                <p:cTn id="15" presetID="1" presetClass="entr" presetSubtype="0" fill="hold" nodeType="afterEffect">
                                  <p:stCondLst>
                                    <p:cond delay="0"/>
                                  </p:stCondLst>
                                  <p:childTnLst>
                                    <p:set>
                                      <p:cBhvr>
                                        <p:cTn id="16" dur="1" fill="hold">
                                          <p:stCondLst>
                                            <p:cond delay="0"/>
                                          </p:stCondLst>
                                        </p:cTn>
                                        <p:tgtEl>
                                          <p:spTgt spid="1323"/>
                                        </p:tgtEl>
                                        <p:attrNameLst>
                                          <p:attrName>style.visibility</p:attrName>
                                        </p:attrNameLst>
                                      </p:cBhvr>
                                      <p:to>
                                        <p:strVal val="visible"/>
                                      </p:to>
                                    </p:set>
                                  </p:childTnLst>
                                </p:cTn>
                              </p:par>
                            </p:childTnLst>
                          </p:cTn>
                        </p:par>
                        <p:par>
                          <p:cTn id="17" fill="hold">
                            <p:stCondLst>
                              <p:cond delay="1500"/>
                            </p:stCondLst>
                            <p:childTnLst>
                              <p:par>
                                <p:cTn id="18" presetID="1" presetClass="entr" presetSubtype="0" fill="hold" nodeType="afterEffect">
                                  <p:stCondLst>
                                    <p:cond delay="0"/>
                                  </p:stCondLst>
                                  <p:childTnLst>
                                    <p:set>
                                      <p:cBhvr>
                                        <p:cTn id="19" dur="1" fill="hold">
                                          <p:stCondLst>
                                            <p:cond delay="0"/>
                                          </p:stCondLst>
                                        </p:cTn>
                                        <p:tgtEl>
                                          <p:spTgt spid="1356"/>
                                        </p:tgtEl>
                                        <p:attrNameLst>
                                          <p:attrName>style.visibility</p:attrName>
                                        </p:attrNameLst>
                                      </p:cBhvr>
                                      <p:to>
                                        <p:strVal val="visible"/>
                                      </p:to>
                                    </p:set>
                                  </p:childTnLst>
                                </p:cTn>
                              </p:par>
                            </p:childTnLst>
                          </p:cTn>
                        </p:par>
                        <p:par>
                          <p:cTn id="20" fill="hold">
                            <p:stCondLst>
                              <p:cond delay="1500"/>
                            </p:stCondLst>
                            <p:childTnLst>
                              <p:par>
                                <p:cTn id="21" presetID="1" presetClass="entr" presetSubtype="0" fill="hold" nodeType="afterEffect">
                                  <p:stCondLst>
                                    <p:cond delay="0"/>
                                  </p:stCondLst>
                                  <p:childTnLst>
                                    <p:set>
                                      <p:cBhvr>
                                        <p:cTn id="22" dur="1" fill="hold">
                                          <p:stCondLst>
                                            <p:cond delay="0"/>
                                          </p:stCondLst>
                                        </p:cTn>
                                        <p:tgtEl>
                                          <p:spTgt spid="1330"/>
                                        </p:tgtEl>
                                        <p:attrNameLst>
                                          <p:attrName>style.visibility</p:attrName>
                                        </p:attrNameLst>
                                      </p:cBhvr>
                                      <p:to>
                                        <p:strVal val="visible"/>
                                      </p:to>
                                    </p:set>
                                  </p:childTnLst>
                                </p:cTn>
                              </p:par>
                            </p:childTnLst>
                          </p:cTn>
                        </p:par>
                        <p:par>
                          <p:cTn id="23" fill="hold">
                            <p:stCondLst>
                              <p:cond delay="1500"/>
                            </p:stCondLst>
                            <p:childTnLst>
                              <p:par>
                                <p:cTn id="24" presetID="1" presetClass="entr" presetSubtype="0" fill="hold" nodeType="afterEffect">
                                  <p:stCondLst>
                                    <p:cond delay="0"/>
                                  </p:stCondLst>
                                  <p:childTnLst>
                                    <p:set>
                                      <p:cBhvr>
                                        <p:cTn id="25" dur="1" fill="hold">
                                          <p:stCondLst>
                                            <p:cond delay="0"/>
                                          </p:stCondLst>
                                        </p:cTn>
                                        <p:tgtEl>
                                          <p:spTgt spid="13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Environmental Consulting by Slidesgo">
  <a:themeElements>
    <a:clrScheme name="Simple Light">
      <a:dk1>
        <a:srgbClr val="043A5B"/>
      </a:dk1>
      <a:lt1>
        <a:srgbClr val="FFFFFF"/>
      </a:lt1>
      <a:dk2>
        <a:srgbClr val="9FEAFF"/>
      </a:dk2>
      <a:lt2>
        <a:srgbClr val="40B4E5"/>
      </a:lt2>
      <a:accent1>
        <a:srgbClr val="FFD173"/>
      </a:accent1>
      <a:accent2>
        <a:srgbClr val="74D8C2"/>
      </a:accent2>
      <a:accent3>
        <a:srgbClr val="59D098"/>
      </a:accent3>
      <a:accent4>
        <a:srgbClr val="439D8A"/>
      </a:accent4>
      <a:accent5>
        <a:srgbClr val="043A5B"/>
      </a:accent5>
      <a:accent6>
        <a:srgbClr val="043A5B"/>
      </a:accent6>
      <a:hlink>
        <a:srgbClr val="043A5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TotalTime>
  <Words>561</Words>
  <Application>Microsoft Office PowerPoint</Application>
  <PresentationFormat>Екран (16:9)</PresentationFormat>
  <Paragraphs>51</Paragraphs>
  <Slides>20</Slides>
  <Notes>20</Notes>
  <HiddenSlides>0</HiddenSlides>
  <MMClips>0</MMClips>
  <ScaleCrop>false</ScaleCrop>
  <HeadingPairs>
    <vt:vector size="6" baseType="variant">
      <vt:variant>
        <vt:lpstr>Використані шрифти</vt:lpstr>
      </vt:variant>
      <vt:variant>
        <vt:i4>6</vt:i4>
      </vt:variant>
      <vt:variant>
        <vt:lpstr>Тема</vt:lpstr>
      </vt:variant>
      <vt:variant>
        <vt:i4>1</vt:i4>
      </vt:variant>
      <vt:variant>
        <vt:lpstr>Заголовки слайдів</vt:lpstr>
      </vt:variant>
      <vt:variant>
        <vt:i4>20</vt:i4>
      </vt:variant>
    </vt:vector>
  </HeadingPairs>
  <TitlesOfParts>
    <vt:vector size="27" baseType="lpstr">
      <vt:lpstr>Arial Unicode MS</vt:lpstr>
      <vt:lpstr>Oswald</vt:lpstr>
      <vt:lpstr>Arial</vt:lpstr>
      <vt:lpstr>Montserrat Medium</vt:lpstr>
      <vt:lpstr>-apple-system</vt:lpstr>
      <vt:lpstr>Open Sans</vt:lpstr>
      <vt:lpstr>Environmental Consulting by Slidesgo</vt:lpstr>
      <vt:lpstr>Застосунок для моніторингу якості повітря</vt:lpstr>
      <vt:lpstr>ВСТУП</vt:lpstr>
      <vt:lpstr>ЕТАПИ РОЗРОБКИ ПРОЄКТУ:</vt:lpstr>
      <vt:lpstr>Cтворення бази даних</vt:lpstr>
      <vt:lpstr>Логічна модель даних у вигляді ЕR-діаграми</vt:lpstr>
      <vt:lpstr>Отримання даних</vt:lpstr>
      <vt:lpstr>Вивести міста України, які мають станції. </vt:lpstr>
      <vt:lpstr>Вивести оптимальні значення усіх параметрів</vt:lpstr>
      <vt:lpstr>Вивести значення отриманих параметрів станцій, що розташовані у місті Києві, за вказаний період часу. </vt:lpstr>
      <vt:lpstr>Адміністрування бази даних </vt:lpstr>
      <vt:lpstr>Адміністрування бази даних </vt:lpstr>
      <vt:lpstr>Реалізація інтерфейсу</vt:lpstr>
      <vt:lpstr>Реалізація інтерфейсу (Авторизація)</vt:lpstr>
      <vt:lpstr>Реалізація інтерфейсу (Перегляд даних)</vt:lpstr>
      <vt:lpstr>Формування звітної інформації</vt:lpstr>
      <vt:lpstr>Розробити візуалізацію у табличному та графічному виглядах максимальних значень шкідливих частинок PM2.5, PM10 в розрізі областей за вказаний період часу</vt:lpstr>
      <vt:lpstr>Розробити візуалізацію у табличному та графічному виглядах кількості разів, коли було зафіксовано середньодобові значення твердих частинок PM2.5, значення яких належать до шкідливого рівня на певній станції за весь час</vt:lpstr>
      <vt:lpstr>Розробити візуалізацію у табличному та графічному виглядах кількості вимірювань, які належать до категорій оптимальних значень для якості повітря </vt:lpstr>
      <vt:lpstr>Розробити візуалізацію у табличному та графічному виглядах кількості середньодобових вимірювань, які відносяться до категорій оптимальних значень для Якісті повітря.</vt:lpstr>
      <vt:lpstr>ДЯКУЮ ЗА УВАГУ!!!</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Свириденко Тимофій Андрійович</cp:lastModifiedBy>
  <cp:revision>7</cp:revision>
  <dcterms:modified xsi:type="dcterms:W3CDTF">2024-11-12T12:31:43Z</dcterms:modified>
</cp:coreProperties>
</file>